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4"/>
  </p:notesMasterIdLst>
  <p:sldIdLst>
    <p:sldId id="256" r:id="rId2"/>
    <p:sldId id="258" r:id="rId3"/>
    <p:sldId id="261" r:id="rId4"/>
    <p:sldId id="262" r:id="rId5"/>
    <p:sldId id="273" r:id="rId6"/>
    <p:sldId id="306" r:id="rId7"/>
    <p:sldId id="307" r:id="rId8"/>
    <p:sldId id="308" r:id="rId9"/>
    <p:sldId id="263" r:id="rId10"/>
    <p:sldId id="270" r:id="rId11"/>
    <p:sldId id="325" r:id="rId12"/>
    <p:sldId id="326" r:id="rId13"/>
    <p:sldId id="327"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267" r:id="rId30"/>
    <p:sldId id="274" r:id="rId31"/>
    <p:sldId id="328" r:id="rId32"/>
    <p:sldId id="269"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Fira Sans Extra Condensed" panose="020B0503050000020004" pitchFamily="34" charset="0"/>
      <p:regular r:id="rId39"/>
      <p:bold r:id="rId40"/>
    </p:embeddedFont>
    <p:embeddedFont>
      <p:font typeface="Fjalla One" panose="02000506040000020004" pitchFamily="2" charset="0"/>
      <p:regular r:id="rId41"/>
    </p:embeddedFont>
    <p:embeddedFont>
      <p:font typeface="Open Sans" panose="020B0606030504020204" pitchFamily="34" charset="0"/>
      <p:regular r:id="rId42"/>
      <p:bold r:id="rId43"/>
      <p:italic r:id="rId44"/>
      <p:boldItalic r:id="rId45"/>
    </p:embeddedFont>
    <p:embeddedFont>
      <p:font typeface="Open Sans Light" panose="020B0306030504020204" pitchFamily="34" charset="0"/>
      <p:regular r:id="rId46"/>
      <p:bold r:id="rId47"/>
      <p:italic r:id="rId48"/>
      <p:boldItalic r:id="rId49"/>
    </p:embeddedFont>
    <p:embeddedFont>
      <p:font typeface="Roboto" panose="02000000000000000000" pitchFamily="2" charset="0"/>
      <p:regular r:id="rId50"/>
      <p:bold r:id="rId51"/>
      <p:italic r:id="rId52"/>
      <p:boldItalic r:id="rId53"/>
    </p:embeddedFont>
    <p:embeddedFont>
      <p:font typeface="Roboto Condensed"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0E8141-E567-4C2B-BA35-DF83F20F3D36}">
  <a:tblStyle styleId="{BA0E8141-E567-4C2B-BA35-DF83F20F3D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963" autoAdjust="0"/>
  </p:normalViewPr>
  <p:slideViewPr>
    <p:cSldViewPr snapToGrid="0">
      <p:cViewPr varScale="1">
        <p:scale>
          <a:sx n="95" d="100"/>
          <a:sy n="95" d="100"/>
        </p:scale>
        <p:origin x="1090"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font" Target="fonts/font5.fntdata" /><Relationship Id="rId21" Type="http://schemas.openxmlformats.org/officeDocument/2006/relationships/slide" Target="slides/slide20.xml" /><Relationship Id="rId34" Type="http://schemas.openxmlformats.org/officeDocument/2006/relationships/notesMaster" Target="notesMasters/notesMaster1.xml" /><Relationship Id="rId42" Type="http://schemas.openxmlformats.org/officeDocument/2006/relationships/font" Target="fonts/font8.fntdata" /><Relationship Id="rId47" Type="http://schemas.openxmlformats.org/officeDocument/2006/relationships/font" Target="fonts/font13.fntdata" /><Relationship Id="rId50" Type="http://schemas.openxmlformats.org/officeDocument/2006/relationships/font" Target="fonts/font16.fntdata" /><Relationship Id="rId55" Type="http://schemas.openxmlformats.org/officeDocument/2006/relationships/font" Target="fonts/font21.fntdata" /><Relationship Id="rId7" Type="http://schemas.openxmlformats.org/officeDocument/2006/relationships/slide" Target="slides/slide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font" Target="fonts/font7.fntdata" /><Relationship Id="rId54" Type="http://schemas.openxmlformats.org/officeDocument/2006/relationships/font" Target="fonts/font20.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font" Target="fonts/font3.fntdata" /><Relationship Id="rId40" Type="http://schemas.openxmlformats.org/officeDocument/2006/relationships/font" Target="fonts/font6.fntdata" /><Relationship Id="rId45" Type="http://schemas.openxmlformats.org/officeDocument/2006/relationships/font" Target="fonts/font11.fntdata" /><Relationship Id="rId53" Type="http://schemas.openxmlformats.org/officeDocument/2006/relationships/font" Target="fonts/font19.fntdata" /><Relationship Id="rId58"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font" Target="fonts/font2.fntdata" /><Relationship Id="rId49" Type="http://schemas.openxmlformats.org/officeDocument/2006/relationships/font" Target="fonts/font15.fntdata" /><Relationship Id="rId57" Type="http://schemas.openxmlformats.org/officeDocument/2006/relationships/font" Target="fonts/font23.fntdata" /><Relationship Id="rId61"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font" Target="fonts/font10.fntdata" /><Relationship Id="rId52" Type="http://schemas.openxmlformats.org/officeDocument/2006/relationships/font" Target="fonts/font18.fntdata" /><Relationship Id="rId60"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font" Target="fonts/font1.fntdata" /><Relationship Id="rId43" Type="http://schemas.openxmlformats.org/officeDocument/2006/relationships/font" Target="fonts/font9.fntdata" /><Relationship Id="rId48" Type="http://schemas.openxmlformats.org/officeDocument/2006/relationships/font" Target="fonts/font14.fntdata" /><Relationship Id="rId56" Type="http://schemas.openxmlformats.org/officeDocument/2006/relationships/font" Target="fonts/font22.fntdata" /><Relationship Id="rId8" Type="http://schemas.openxmlformats.org/officeDocument/2006/relationships/slide" Target="slides/slide7.xml" /><Relationship Id="rId51" Type="http://schemas.openxmlformats.org/officeDocument/2006/relationships/font" Target="fonts/font17.fntdata"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font" Target="fonts/font4.fntdata" /><Relationship Id="rId46" Type="http://schemas.openxmlformats.org/officeDocument/2006/relationships/font" Target="fonts/font12.fntdata" /><Relationship Id="rId59"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994d958042_1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994d958042_1_1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994d958042_1_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994d958042_1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994d958042_1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994d958042_1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994d958042_1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994d958042_1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994d958042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994d958042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994d958042_1_1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994d958042_1_1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994d958042_1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994d958042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994d958042_1_10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994d958042_1_1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994d958042_1_1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994d958042_1_1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994d958042_1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994d958042_1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772800" y="3577075"/>
            <a:ext cx="8520600" cy="53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2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 name="Google Shape;10;p2"/>
          <p:cNvSpPr txBox="1">
            <a:spLocks noGrp="1"/>
          </p:cNvSpPr>
          <p:nvPr>
            <p:ph type="ctrTitle"/>
          </p:nvPr>
        </p:nvSpPr>
        <p:spPr>
          <a:xfrm>
            <a:off x="772796" y="1487525"/>
            <a:ext cx="8520600" cy="2052600"/>
          </a:xfrm>
          <a:prstGeom prst="rect">
            <a:avLst/>
          </a:prstGeom>
        </p:spPr>
        <p:txBody>
          <a:bodyPr spcFirstLastPara="1" wrap="square" lIns="91425" tIns="91425" rIns="91425" bIns="91425" anchor="b" anchorCtr="0">
            <a:noAutofit/>
          </a:bodyPr>
          <a:lstStyle>
            <a:lvl1pPr lvl="0" rtl="0">
              <a:lnSpc>
                <a:spcPct val="85000"/>
              </a:lnSpc>
              <a:spcBef>
                <a:spcPts val="0"/>
              </a:spcBef>
              <a:spcAft>
                <a:spcPts val="0"/>
              </a:spcAft>
              <a:buSzPts val="7000"/>
              <a:buNone/>
              <a:defRPr sz="7000"/>
            </a:lvl1pPr>
            <a:lvl2pPr lvl="1" algn="ctr" rtl="0">
              <a:lnSpc>
                <a:spcPct val="80000"/>
              </a:lnSpc>
              <a:spcBef>
                <a:spcPts val="0"/>
              </a:spcBef>
              <a:spcAft>
                <a:spcPts val="0"/>
              </a:spcAft>
              <a:buSzPts val="5800"/>
              <a:buNone/>
              <a:defRPr sz="5800"/>
            </a:lvl2pPr>
            <a:lvl3pPr lvl="2" algn="ctr" rtl="0">
              <a:lnSpc>
                <a:spcPct val="80000"/>
              </a:lnSpc>
              <a:spcBef>
                <a:spcPts val="0"/>
              </a:spcBef>
              <a:spcAft>
                <a:spcPts val="0"/>
              </a:spcAft>
              <a:buSzPts val="5800"/>
              <a:buNone/>
              <a:defRPr sz="5800"/>
            </a:lvl3pPr>
            <a:lvl4pPr lvl="3" algn="ctr" rtl="0">
              <a:lnSpc>
                <a:spcPct val="80000"/>
              </a:lnSpc>
              <a:spcBef>
                <a:spcPts val="0"/>
              </a:spcBef>
              <a:spcAft>
                <a:spcPts val="0"/>
              </a:spcAft>
              <a:buSzPts val="5800"/>
              <a:buNone/>
              <a:defRPr sz="5800"/>
            </a:lvl4pPr>
            <a:lvl5pPr lvl="4" algn="ctr" rtl="0">
              <a:lnSpc>
                <a:spcPct val="80000"/>
              </a:lnSpc>
              <a:spcBef>
                <a:spcPts val="0"/>
              </a:spcBef>
              <a:spcAft>
                <a:spcPts val="0"/>
              </a:spcAft>
              <a:buSzPts val="5800"/>
              <a:buNone/>
              <a:defRPr sz="5800"/>
            </a:lvl5pPr>
            <a:lvl6pPr lvl="5" algn="ctr" rtl="0">
              <a:lnSpc>
                <a:spcPct val="80000"/>
              </a:lnSpc>
              <a:spcBef>
                <a:spcPts val="0"/>
              </a:spcBef>
              <a:spcAft>
                <a:spcPts val="0"/>
              </a:spcAft>
              <a:buSzPts val="5800"/>
              <a:buNone/>
              <a:defRPr sz="5800"/>
            </a:lvl6pPr>
            <a:lvl7pPr lvl="6" algn="ctr" rtl="0">
              <a:lnSpc>
                <a:spcPct val="80000"/>
              </a:lnSpc>
              <a:spcBef>
                <a:spcPts val="0"/>
              </a:spcBef>
              <a:spcAft>
                <a:spcPts val="0"/>
              </a:spcAft>
              <a:buSzPts val="5800"/>
              <a:buNone/>
              <a:defRPr sz="5800"/>
            </a:lvl7pPr>
            <a:lvl8pPr lvl="7" algn="ctr" rtl="0">
              <a:lnSpc>
                <a:spcPct val="80000"/>
              </a:lnSpc>
              <a:spcBef>
                <a:spcPts val="0"/>
              </a:spcBef>
              <a:spcAft>
                <a:spcPts val="0"/>
              </a:spcAft>
              <a:buSzPts val="5800"/>
              <a:buNone/>
              <a:defRPr sz="5800"/>
            </a:lvl8pPr>
            <a:lvl9pPr lvl="8" algn="ctr" rtl="0">
              <a:lnSpc>
                <a:spcPct val="80000"/>
              </a:lnSpc>
              <a:spcBef>
                <a:spcPts val="0"/>
              </a:spcBef>
              <a:spcAft>
                <a:spcPts val="0"/>
              </a:spcAft>
              <a:buSzPts val="5800"/>
              <a:buNone/>
              <a:defRPr sz="5800"/>
            </a:lvl9pPr>
          </a:lstStyle>
          <a:p>
            <a:endParaRPr/>
          </a:p>
        </p:txBody>
      </p:sp>
      <p:sp>
        <p:nvSpPr>
          <p:cNvPr id="11" name="Google Shape;11;p2"/>
          <p:cNvSpPr/>
          <p:nvPr/>
        </p:nvSpPr>
        <p:spPr>
          <a:xfrm>
            <a:off x="5557533" y="1763"/>
            <a:ext cx="3597408" cy="5143520"/>
          </a:xfrm>
          <a:custGeom>
            <a:avLst/>
            <a:gdLst/>
            <a:ahLst/>
            <a:cxnLst/>
            <a:rect l="l" t="t" r="r" b="b"/>
            <a:pathLst>
              <a:path w="112419" h="160735" extrusionOk="0">
                <a:moveTo>
                  <a:pt x="31147" y="0"/>
                </a:moveTo>
                <a:lnTo>
                  <a:pt x="31147" y="12"/>
                </a:lnTo>
                <a:lnTo>
                  <a:pt x="0" y="160734"/>
                </a:lnTo>
                <a:lnTo>
                  <a:pt x="112419" y="160734"/>
                </a:lnTo>
                <a:lnTo>
                  <a:pt x="112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 name="Google Shape;12;p2"/>
          <p:cNvSpPr/>
          <p:nvPr/>
        </p:nvSpPr>
        <p:spPr>
          <a:xfrm>
            <a:off x="815975" y="2315882"/>
            <a:ext cx="8338976" cy="1885600"/>
          </a:xfrm>
          <a:custGeom>
            <a:avLst/>
            <a:gdLst/>
            <a:ahLst/>
            <a:cxnLst/>
            <a:rect l="l" t="t" r="r" b="b"/>
            <a:pathLst>
              <a:path w="260593" h="58925" extrusionOk="0">
                <a:moveTo>
                  <a:pt x="193965" y="0"/>
                </a:moveTo>
                <a:lnTo>
                  <a:pt x="183535" y="53840"/>
                </a:lnTo>
                <a:cubicBezTo>
                  <a:pt x="182226" y="49352"/>
                  <a:pt x="180630" y="44363"/>
                  <a:pt x="179499" y="42041"/>
                </a:cubicBezTo>
                <a:lnTo>
                  <a:pt x="179201" y="41434"/>
                </a:lnTo>
                <a:cubicBezTo>
                  <a:pt x="177106" y="37136"/>
                  <a:pt x="176201" y="35767"/>
                  <a:pt x="171129" y="35767"/>
                </a:cubicBezTo>
                <a:lnTo>
                  <a:pt x="0" y="35767"/>
                </a:lnTo>
                <a:lnTo>
                  <a:pt x="0" y="36957"/>
                </a:lnTo>
                <a:lnTo>
                  <a:pt x="171129" y="36957"/>
                </a:lnTo>
                <a:cubicBezTo>
                  <a:pt x="175534" y="36957"/>
                  <a:pt x="176118" y="37838"/>
                  <a:pt x="178130" y="41958"/>
                </a:cubicBezTo>
                <a:lnTo>
                  <a:pt x="178427" y="42565"/>
                </a:lnTo>
                <a:cubicBezTo>
                  <a:pt x="179737" y="45232"/>
                  <a:pt x="181678" y="51638"/>
                  <a:pt x="183083" y="56531"/>
                </a:cubicBezTo>
                <a:lnTo>
                  <a:pt x="183761" y="58924"/>
                </a:lnTo>
                <a:lnTo>
                  <a:pt x="194096" y="5632"/>
                </a:lnTo>
                <a:lnTo>
                  <a:pt x="200371" y="31909"/>
                </a:lnTo>
                <a:lnTo>
                  <a:pt x="200406" y="32064"/>
                </a:lnTo>
                <a:cubicBezTo>
                  <a:pt x="201002" y="34457"/>
                  <a:pt x="201383" y="36040"/>
                  <a:pt x="204478" y="36040"/>
                </a:cubicBezTo>
                <a:lnTo>
                  <a:pt x="260592" y="36040"/>
                </a:lnTo>
                <a:lnTo>
                  <a:pt x="260592" y="34850"/>
                </a:lnTo>
                <a:lnTo>
                  <a:pt x="204478" y="34850"/>
                </a:lnTo>
                <a:cubicBezTo>
                  <a:pt x="202323" y="34850"/>
                  <a:pt x="202145" y="34135"/>
                  <a:pt x="201561" y="31778"/>
                </a:cubicBezTo>
                <a:lnTo>
                  <a:pt x="1939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6608956" y="4201469"/>
            <a:ext cx="556431" cy="726797"/>
            <a:chOff x="10066761" y="48900"/>
            <a:chExt cx="1270099" cy="1658974"/>
          </a:xfrm>
        </p:grpSpPr>
        <p:sp>
          <p:nvSpPr>
            <p:cNvPr id="14" name="Google Shape;14;p2"/>
            <p:cNvSpPr/>
            <p:nvPr/>
          </p:nvSpPr>
          <p:spPr>
            <a:xfrm>
              <a:off x="10066761" y="216341"/>
              <a:ext cx="1270099" cy="1491534"/>
            </a:xfrm>
            <a:custGeom>
              <a:avLst/>
              <a:gdLst/>
              <a:ahLst/>
              <a:cxnLst/>
              <a:rect l="l" t="t" r="r" b="b"/>
              <a:pathLst>
                <a:path w="13502" h="15856" extrusionOk="0">
                  <a:moveTo>
                    <a:pt x="7406" y="1"/>
                  </a:moveTo>
                  <a:lnTo>
                    <a:pt x="6918" y="1203"/>
                  </a:lnTo>
                  <a:lnTo>
                    <a:pt x="6906" y="1203"/>
                  </a:lnTo>
                  <a:cubicBezTo>
                    <a:pt x="6627" y="1103"/>
                    <a:pt x="6341" y="1055"/>
                    <a:pt x="6059" y="1055"/>
                  </a:cubicBezTo>
                  <a:cubicBezTo>
                    <a:pt x="5067" y="1055"/>
                    <a:pt x="4128" y="1646"/>
                    <a:pt x="3739" y="2620"/>
                  </a:cubicBezTo>
                  <a:cubicBezTo>
                    <a:pt x="2691" y="5251"/>
                    <a:pt x="1012" y="9502"/>
                    <a:pt x="238" y="11454"/>
                  </a:cubicBezTo>
                  <a:cubicBezTo>
                    <a:pt x="0" y="12038"/>
                    <a:pt x="286" y="12681"/>
                    <a:pt x="857" y="12919"/>
                  </a:cubicBezTo>
                  <a:lnTo>
                    <a:pt x="8049" y="15776"/>
                  </a:lnTo>
                  <a:cubicBezTo>
                    <a:pt x="8185" y="15830"/>
                    <a:pt x="8325" y="15856"/>
                    <a:pt x="8463" y="15856"/>
                  </a:cubicBezTo>
                  <a:cubicBezTo>
                    <a:pt x="8907" y="15856"/>
                    <a:pt x="9329" y="15593"/>
                    <a:pt x="9501" y="15157"/>
                  </a:cubicBezTo>
                  <a:cubicBezTo>
                    <a:pt x="9513" y="15145"/>
                    <a:pt x="9513" y="15145"/>
                    <a:pt x="9513" y="15145"/>
                  </a:cubicBezTo>
                  <a:lnTo>
                    <a:pt x="12990" y="6382"/>
                  </a:lnTo>
                  <a:cubicBezTo>
                    <a:pt x="13502" y="5108"/>
                    <a:pt x="12883" y="3656"/>
                    <a:pt x="11609" y="3144"/>
                  </a:cubicBezTo>
                  <a:lnTo>
                    <a:pt x="11597" y="3144"/>
                  </a:lnTo>
                  <a:lnTo>
                    <a:pt x="12109" y="1870"/>
                  </a:lnTo>
                  <a:lnTo>
                    <a:pt x="7406" y="1"/>
                  </a:lnTo>
                  <a:close/>
                </a:path>
              </a:pathLst>
            </a:custGeom>
            <a:solidFill>
              <a:schemeClr val="accent2">
                <a:alpha val="439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0735393" y="230921"/>
              <a:ext cx="464882" cy="247586"/>
            </a:xfrm>
            <a:custGeom>
              <a:avLst/>
              <a:gdLst/>
              <a:ahLst/>
              <a:cxnLst/>
              <a:rect l="l" t="t" r="r" b="b"/>
              <a:pathLst>
                <a:path w="4942" h="2632" extrusionOk="0">
                  <a:moveTo>
                    <a:pt x="238" y="0"/>
                  </a:moveTo>
                  <a:lnTo>
                    <a:pt x="0" y="584"/>
                  </a:lnTo>
                  <a:lnTo>
                    <a:pt x="4644" y="2632"/>
                  </a:lnTo>
                  <a:lnTo>
                    <a:pt x="4941" y="1870"/>
                  </a:lnTo>
                  <a:lnTo>
                    <a:pt x="238" y="0"/>
                  </a:ln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699553" y="48900"/>
              <a:ext cx="613790" cy="401762"/>
            </a:xfrm>
            <a:custGeom>
              <a:avLst/>
              <a:gdLst/>
              <a:ahLst/>
              <a:cxnLst/>
              <a:rect l="l" t="t" r="r" b="b"/>
              <a:pathLst>
                <a:path w="6525" h="4271" extrusionOk="0">
                  <a:moveTo>
                    <a:pt x="1278" y="0"/>
                  </a:moveTo>
                  <a:cubicBezTo>
                    <a:pt x="975" y="0"/>
                    <a:pt x="687" y="182"/>
                    <a:pt x="560" y="483"/>
                  </a:cubicBezTo>
                  <a:lnTo>
                    <a:pt x="95" y="1650"/>
                  </a:lnTo>
                  <a:cubicBezTo>
                    <a:pt x="0" y="1900"/>
                    <a:pt x="119" y="2185"/>
                    <a:pt x="381" y="2281"/>
                  </a:cubicBezTo>
                  <a:lnTo>
                    <a:pt x="5275" y="4233"/>
                  </a:lnTo>
                  <a:cubicBezTo>
                    <a:pt x="5334" y="4259"/>
                    <a:pt x="5396" y="4271"/>
                    <a:pt x="5457" y="4271"/>
                  </a:cubicBezTo>
                  <a:cubicBezTo>
                    <a:pt x="5651" y="4271"/>
                    <a:pt x="5833" y="4150"/>
                    <a:pt x="5906" y="3959"/>
                  </a:cubicBezTo>
                  <a:lnTo>
                    <a:pt x="6370" y="2793"/>
                  </a:lnTo>
                  <a:cubicBezTo>
                    <a:pt x="6525" y="2400"/>
                    <a:pt x="6334" y="1959"/>
                    <a:pt x="5941" y="1792"/>
                  </a:cubicBezTo>
                  <a:lnTo>
                    <a:pt x="1560" y="54"/>
                  </a:lnTo>
                  <a:cubicBezTo>
                    <a:pt x="1467" y="18"/>
                    <a:pt x="1372" y="0"/>
                    <a:pt x="1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0699553" y="48900"/>
              <a:ext cx="613790" cy="401762"/>
            </a:xfrm>
            <a:custGeom>
              <a:avLst/>
              <a:gdLst/>
              <a:ahLst/>
              <a:cxnLst/>
              <a:rect l="l" t="t" r="r" b="b"/>
              <a:pathLst>
                <a:path w="6525" h="4271" extrusionOk="0">
                  <a:moveTo>
                    <a:pt x="1278" y="0"/>
                  </a:moveTo>
                  <a:cubicBezTo>
                    <a:pt x="975" y="0"/>
                    <a:pt x="687" y="182"/>
                    <a:pt x="560" y="483"/>
                  </a:cubicBezTo>
                  <a:lnTo>
                    <a:pt x="95" y="1650"/>
                  </a:lnTo>
                  <a:cubicBezTo>
                    <a:pt x="0" y="1900"/>
                    <a:pt x="119" y="2185"/>
                    <a:pt x="381" y="2281"/>
                  </a:cubicBezTo>
                  <a:lnTo>
                    <a:pt x="5275" y="4233"/>
                  </a:lnTo>
                  <a:cubicBezTo>
                    <a:pt x="5334" y="4259"/>
                    <a:pt x="5396" y="4271"/>
                    <a:pt x="5457" y="4271"/>
                  </a:cubicBezTo>
                  <a:cubicBezTo>
                    <a:pt x="5651" y="4271"/>
                    <a:pt x="5833" y="4150"/>
                    <a:pt x="5906" y="3959"/>
                  </a:cubicBezTo>
                  <a:lnTo>
                    <a:pt x="6370" y="2793"/>
                  </a:lnTo>
                  <a:cubicBezTo>
                    <a:pt x="6525" y="2400"/>
                    <a:pt x="6334" y="1959"/>
                    <a:pt x="5941" y="1792"/>
                  </a:cubicBezTo>
                  <a:lnTo>
                    <a:pt x="1560" y="54"/>
                  </a:lnTo>
                  <a:cubicBezTo>
                    <a:pt x="1467" y="18"/>
                    <a:pt x="1372" y="0"/>
                    <a:pt x="1278" y="0"/>
                  </a:cubicBezTo>
                  <a:close/>
                </a:path>
              </a:pathLst>
            </a:custGeom>
            <a:solidFill>
              <a:schemeClr val="accent2">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0762202" y="56144"/>
              <a:ext cx="87483" cy="218519"/>
            </a:xfrm>
            <a:custGeom>
              <a:avLst/>
              <a:gdLst/>
              <a:ahLst/>
              <a:cxnLst/>
              <a:rect l="l" t="t" r="r" b="b"/>
              <a:pathLst>
                <a:path w="930" h="2323" extrusionOk="0">
                  <a:moveTo>
                    <a:pt x="930" y="1"/>
                  </a:moveTo>
                  <a:lnTo>
                    <a:pt x="930" y="1"/>
                  </a:lnTo>
                  <a:cubicBezTo>
                    <a:pt x="715" y="358"/>
                    <a:pt x="537" y="739"/>
                    <a:pt x="394" y="1132"/>
                  </a:cubicBezTo>
                  <a:cubicBezTo>
                    <a:pt x="227" y="1513"/>
                    <a:pt x="96" y="1918"/>
                    <a:pt x="1" y="2323"/>
                  </a:cubicBezTo>
                  <a:cubicBezTo>
                    <a:pt x="215" y="1966"/>
                    <a:pt x="394" y="1585"/>
                    <a:pt x="525" y="1192"/>
                  </a:cubicBezTo>
                  <a:cubicBezTo>
                    <a:pt x="703" y="811"/>
                    <a:pt x="834" y="406"/>
                    <a:pt x="930" y="1"/>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0820524" y="79755"/>
              <a:ext cx="87389" cy="218425"/>
            </a:xfrm>
            <a:custGeom>
              <a:avLst/>
              <a:gdLst/>
              <a:ahLst/>
              <a:cxnLst/>
              <a:rect l="l" t="t" r="r" b="b"/>
              <a:pathLst>
                <a:path w="929" h="2322" extrusionOk="0">
                  <a:moveTo>
                    <a:pt x="929" y="0"/>
                  </a:moveTo>
                  <a:cubicBezTo>
                    <a:pt x="714" y="357"/>
                    <a:pt x="536" y="738"/>
                    <a:pt x="405" y="1131"/>
                  </a:cubicBezTo>
                  <a:cubicBezTo>
                    <a:pt x="226" y="1512"/>
                    <a:pt x="95" y="1905"/>
                    <a:pt x="0" y="2322"/>
                  </a:cubicBezTo>
                  <a:cubicBezTo>
                    <a:pt x="214" y="1965"/>
                    <a:pt x="393" y="1584"/>
                    <a:pt x="524" y="1179"/>
                  </a:cubicBezTo>
                  <a:cubicBezTo>
                    <a:pt x="703" y="798"/>
                    <a:pt x="833" y="405"/>
                    <a:pt x="929" y="0"/>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0878752" y="102143"/>
              <a:ext cx="87389" cy="219554"/>
            </a:xfrm>
            <a:custGeom>
              <a:avLst/>
              <a:gdLst/>
              <a:ahLst/>
              <a:cxnLst/>
              <a:rect l="l" t="t" r="r" b="b"/>
              <a:pathLst>
                <a:path w="929" h="2334" extrusionOk="0">
                  <a:moveTo>
                    <a:pt x="929" y="0"/>
                  </a:moveTo>
                  <a:lnTo>
                    <a:pt x="929" y="0"/>
                  </a:lnTo>
                  <a:cubicBezTo>
                    <a:pt x="715" y="357"/>
                    <a:pt x="536" y="738"/>
                    <a:pt x="405" y="1143"/>
                  </a:cubicBezTo>
                  <a:cubicBezTo>
                    <a:pt x="226" y="1524"/>
                    <a:pt x="95" y="1917"/>
                    <a:pt x="0" y="2334"/>
                  </a:cubicBezTo>
                  <a:cubicBezTo>
                    <a:pt x="214" y="1965"/>
                    <a:pt x="393" y="1584"/>
                    <a:pt x="524" y="1191"/>
                  </a:cubicBezTo>
                  <a:cubicBezTo>
                    <a:pt x="703" y="810"/>
                    <a:pt x="834" y="417"/>
                    <a:pt x="929" y="0"/>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0936979" y="125660"/>
              <a:ext cx="87389" cy="218425"/>
            </a:xfrm>
            <a:custGeom>
              <a:avLst/>
              <a:gdLst/>
              <a:ahLst/>
              <a:cxnLst/>
              <a:rect l="l" t="t" r="r" b="b"/>
              <a:pathLst>
                <a:path w="929" h="2322" extrusionOk="0">
                  <a:moveTo>
                    <a:pt x="929" y="0"/>
                  </a:moveTo>
                  <a:lnTo>
                    <a:pt x="929" y="0"/>
                  </a:lnTo>
                  <a:cubicBezTo>
                    <a:pt x="715" y="357"/>
                    <a:pt x="536" y="738"/>
                    <a:pt x="405" y="1143"/>
                  </a:cubicBezTo>
                  <a:cubicBezTo>
                    <a:pt x="227" y="1524"/>
                    <a:pt x="96" y="1917"/>
                    <a:pt x="0" y="2322"/>
                  </a:cubicBezTo>
                  <a:cubicBezTo>
                    <a:pt x="215" y="1965"/>
                    <a:pt x="393" y="1584"/>
                    <a:pt x="524" y="1191"/>
                  </a:cubicBezTo>
                  <a:cubicBezTo>
                    <a:pt x="703" y="810"/>
                    <a:pt x="834" y="405"/>
                    <a:pt x="929" y="0"/>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0995207" y="149176"/>
              <a:ext cx="86354" cy="218425"/>
            </a:xfrm>
            <a:custGeom>
              <a:avLst/>
              <a:gdLst/>
              <a:ahLst/>
              <a:cxnLst/>
              <a:rect l="l" t="t" r="r" b="b"/>
              <a:pathLst>
                <a:path w="918" h="2322" extrusionOk="0">
                  <a:moveTo>
                    <a:pt x="917" y="0"/>
                  </a:moveTo>
                  <a:lnTo>
                    <a:pt x="917" y="0"/>
                  </a:lnTo>
                  <a:cubicBezTo>
                    <a:pt x="703" y="357"/>
                    <a:pt x="536" y="738"/>
                    <a:pt x="405" y="1131"/>
                  </a:cubicBezTo>
                  <a:cubicBezTo>
                    <a:pt x="227" y="1512"/>
                    <a:pt x="96" y="1917"/>
                    <a:pt x="0" y="2322"/>
                  </a:cubicBezTo>
                  <a:cubicBezTo>
                    <a:pt x="215" y="1965"/>
                    <a:pt x="381" y="1584"/>
                    <a:pt x="512" y="1191"/>
                  </a:cubicBezTo>
                  <a:cubicBezTo>
                    <a:pt x="691" y="810"/>
                    <a:pt x="822" y="405"/>
                    <a:pt x="917" y="0"/>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054564" y="171564"/>
              <a:ext cx="86354" cy="219554"/>
            </a:xfrm>
            <a:custGeom>
              <a:avLst/>
              <a:gdLst/>
              <a:ahLst/>
              <a:cxnLst/>
              <a:rect l="l" t="t" r="r" b="b"/>
              <a:pathLst>
                <a:path w="918" h="2334" extrusionOk="0">
                  <a:moveTo>
                    <a:pt x="917" y="0"/>
                  </a:moveTo>
                  <a:lnTo>
                    <a:pt x="917" y="0"/>
                  </a:lnTo>
                  <a:cubicBezTo>
                    <a:pt x="715" y="369"/>
                    <a:pt x="536" y="750"/>
                    <a:pt x="393" y="1143"/>
                  </a:cubicBezTo>
                  <a:cubicBezTo>
                    <a:pt x="227" y="1524"/>
                    <a:pt x="84" y="1917"/>
                    <a:pt x="0" y="2334"/>
                  </a:cubicBezTo>
                  <a:cubicBezTo>
                    <a:pt x="215" y="1977"/>
                    <a:pt x="393" y="1596"/>
                    <a:pt x="524" y="1191"/>
                  </a:cubicBezTo>
                  <a:cubicBezTo>
                    <a:pt x="703" y="810"/>
                    <a:pt x="834" y="417"/>
                    <a:pt x="917" y="0"/>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1111663" y="195081"/>
              <a:ext cx="87483" cy="219554"/>
            </a:xfrm>
            <a:custGeom>
              <a:avLst/>
              <a:gdLst/>
              <a:ahLst/>
              <a:cxnLst/>
              <a:rect l="l" t="t" r="r" b="b"/>
              <a:pathLst>
                <a:path w="930" h="2334" extrusionOk="0">
                  <a:moveTo>
                    <a:pt x="929" y="0"/>
                  </a:moveTo>
                  <a:lnTo>
                    <a:pt x="929" y="0"/>
                  </a:lnTo>
                  <a:cubicBezTo>
                    <a:pt x="715" y="358"/>
                    <a:pt x="536" y="750"/>
                    <a:pt x="405" y="1143"/>
                  </a:cubicBezTo>
                  <a:cubicBezTo>
                    <a:pt x="227" y="1524"/>
                    <a:pt x="96" y="1917"/>
                    <a:pt x="1" y="2334"/>
                  </a:cubicBezTo>
                  <a:cubicBezTo>
                    <a:pt x="215" y="1965"/>
                    <a:pt x="394" y="1584"/>
                    <a:pt x="525" y="1191"/>
                  </a:cubicBezTo>
                  <a:cubicBezTo>
                    <a:pt x="703" y="810"/>
                    <a:pt x="834" y="417"/>
                    <a:pt x="929" y="0"/>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1169890" y="218598"/>
              <a:ext cx="87483" cy="218519"/>
            </a:xfrm>
            <a:custGeom>
              <a:avLst/>
              <a:gdLst/>
              <a:ahLst/>
              <a:cxnLst/>
              <a:rect l="l" t="t" r="r" b="b"/>
              <a:pathLst>
                <a:path w="930" h="2323" extrusionOk="0">
                  <a:moveTo>
                    <a:pt x="929" y="0"/>
                  </a:moveTo>
                  <a:lnTo>
                    <a:pt x="929" y="0"/>
                  </a:lnTo>
                  <a:cubicBezTo>
                    <a:pt x="715" y="358"/>
                    <a:pt x="537" y="739"/>
                    <a:pt x="406" y="1143"/>
                  </a:cubicBezTo>
                  <a:cubicBezTo>
                    <a:pt x="227" y="1524"/>
                    <a:pt x="96" y="1917"/>
                    <a:pt x="1" y="2322"/>
                  </a:cubicBezTo>
                  <a:cubicBezTo>
                    <a:pt x="227" y="1965"/>
                    <a:pt x="394" y="1584"/>
                    <a:pt x="537" y="1191"/>
                  </a:cubicBezTo>
                  <a:cubicBezTo>
                    <a:pt x="703" y="810"/>
                    <a:pt x="846" y="405"/>
                    <a:pt x="929" y="0"/>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332125" y="642466"/>
              <a:ext cx="790825" cy="651417"/>
            </a:xfrm>
            <a:custGeom>
              <a:avLst/>
              <a:gdLst/>
              <a:ahLst/>
              <a:cxnLst/>
              <a:rect l="l" t="t" r="r" b="b"/>
              <a:pathLst>
                <a:path w="8407" h="6925" extrusionOk="0">
                  <a:moveTo>
                    <a:pt x="1929" y="1"/>
                  </a:moveTo>
                  <a:cubicBezTo>
                    <a:pt x="1780" y="1"/>
                    <a:pt x="1638" y="92"/>
                    <a:pt x="1584" y="245"/>
                  </a:cubicBezTo>
                  <a:lnTo>
                    <a:pt x="84" y="3995"/>
                  </a:lnTo>
                  <a:cubicBezTo>
                    <a:pt x="1" y="4198"/>
                    <a:pt x="96" y="4412"/>
                    <a:pt x="299" y="4496"/>
                  </a:cubicBezTo>
                  <a:lnTo>
                    <a:pt x="6335" y="6901"/>
                  </a:lnTo>
                  <a:cubicBezTo>
                    <a:pt x="6378" y="6917"/>
                    <a:pt x="6423" y="6924"/>
                    <a:pt x="6467" y="6924"/>
                  </a:cubicBezTo>
                  <a:cubicBezTo>
                    <a:pt x="6620" y="6924"/>
                    <a:pt x="6768" y="6834"/>
                    <a:pt x="6823" y="6686"/>
                  </a:cubicBezTo>
                  <a:lnTo>
                    <a:pt x="8323" y="2924"/>
                  </a:lnTo>
                  <a:cubicBezTo>
                    <a:pt x="8407" y="2733"/>
                    <a:pt x="8311" y="2519"/>
                    <a:pt x="8109" y="2436"/>
                  </a:cubicBezTo>
                  <a:lnTo>
                    <a:pt x="2073" y="31"/>
                  </a:lnTo>
                  <a:cubicBezTo>
                    <a:pt x="2026" y="10"/>
                    <a:pt x="1977" y="1"/>
                    <a:pt x="1929" y="1"/>
                  </a:cubicBezTo>
                  <a:close/>
                </a:path>
              </a:pathLst>
            </a:custGeom>
            <a:solidFill>
              <a:schemeClr val="accent2">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0367965" y="667676"/>
              <a:ext cx="714725" cy="590368"/>
            </a:xfrm>
            <a:custGeom>
              <a:avLst/>
              <a:gdLst/>
              <a:ahLst/>
              <a:cxnLst/>
              <a:rect l="l" t="t" r="r" b="b"/>
              <a:pathLst>
                <a:path w="7598" h="6276" extrusionOk="0">
                  <a:moveTo>
                    <a:pt x="1658" y="149"/>
                  </a:moveTo>
                  <a:lnTo>
                    <a:pt x="7461" y="2437"/>
                  </a:lnTo>
                  <a:lnTo>
                    <a:pt x="7461" y="2437"/>
                  </a:lnTo>
                  <a:cubicBezTo>
                    <a:pt x="7016" y="3573"/>
                    <a:pt x="6630" y="4522"/>
                    <a:pt x="6383" y="5204"/>
                  </a:cubicBezTo>
                  <a:lnTo>
                    <a:pt x="6085" y="5990"/>
                  </a:lnTo>
                  <a:lnTo>
                    <a:pt x="6002" y="6192"/>
                  </a:lnTo>
                  <a:cubicBezTo>
                    <a:pt x="6002" y="6226"/>
                    <a:pt x="5991" y="6249"/>
                    <a:pt x="5980" y="6272"/>
                  </a:cubicBezTo>
                  <a:lnTo>
                    <a:pt x="5980" y="6272"/>
                  </a:lnTo>
                  <a:cubicBezTo>
                    <a:pt x="5947" y="6259"/>
                    <a:pt x="5915" y="6239"/>
                    <a:pt x="5883" y="6228"/>
                  </a:cubicBezTo>
                  <a:lnTo>
                    <a:pt x="5549" y="6085"/>
                  </a:lnTo>
                  <a:lnTo>
                    <a:pt x="4335" y="5573"/>
                  </a:lnTo>
                  <a:lnTo>
                    <a:pt x="167" y="3882"/>
                  </a:lnTo>
                  <a:lnTo>
                    <a:pt x="167" y="3882"/>
                  </a:lnTo>
                  <a:lnTo>
                    <a:pt x="882" y="2072"/>
                  </a:lnTo>
                  <a:cubicBezTo>
                    <a:pt x="1025" y="1751"/>
                    <a:pt x="1144" y="1418"/>
                    <a:pt x="1287" y="1084"/>
                  </a:cubicBezTo>
                  <a:cubicBezTo>
                    <a:pt x="1346" y="918"/>
                    <a:pt x="1418" y="751"/>
                    <a:pt x="1489" y="572"/>
                  </a:cubicBezTo>
                  <a:lnTo>
                    <a:pt x="1584" y="322"/>
                  </a:lnTo>
                  <a:lnTo>
                    <a:pt x="1632" y="191"/>
                  </a:lnTo>
                  <a:lnTo>
                    <a:pt x="1658" y="149"/>
                  </a:lnTo>
                  <a:close/>
                  <a:moveTo>
                    <a:pt x="1644" y="1"/>
                  </a:moveTo>
                  <a:lnTo>
                    <a:pt x="1549" y="37"/>
                  </a:lnTo>
                  <a:lnTo>
                    <a:pt x="1549" y="60"/>
                  </a:lnTo>
                  <a:lnTo>
                    <a:pt x="1537" y="84"/>
                  </a:lnTo>
                  <a:lnTo>
                    <a:pt x="1513" y="156"/>
                  </a:lnTo>
                  <a:lnTo>
                    <a:pt x="1465" y="275"/>
                  </a:lnTo>
                  <a:lnTo>
                    <a:pt x="1358" y="537"/>
                  </a:lnTo>
                  <a:cubicBezTo>
                    <a:pt x="1299" y="715"/>
                    <a:pt x="1227" y="882"/>
                    <a:pt x="1156" y="1049"/>
                  </a:cubicBezTo>
                  <a:cubicBezTo>
                    <a:pt x="1025" y="1382"/>
                    <a:pt x="894" y="1715"/>
                    <a:pt x="763" y="2037"/>
                  </a:cubicBezTo>
                  <a:cubicBezTo>
                    <a:pt x="513" y="2680"/>
                    <a:pt x="263" y="3311"/>
                    <a:pt x="25" y="3894"/>
                  </a:cubicBezTo>
                  <a:lnTo>
                    <a:pt x="1" y="3954"/>
                  </a:lnTo>
                  <a:lnTo>
                    <a:pt x="60" y="3977"/>
                  </a:lnTo>
                  <a:lnTo>
                    <a:pt x="4347" y="5656"/>
                  </a:lnTo>
                  <a:lnTo>
                    <a:pt x="5573" y="6121"/>
                  </a:lnTo>
                  <a:lnTo>
                    <a:pt x="5883" y="6240"/>
                  </a:lnTo>
                  <a:lnTo>
                    <a:pt x="5980" y="6272"/>
                  </a:lnTo>
                  <a:lnTo>
                    <a:pt x="5980" y="6272"/>
                  </a:lnTo>
                  <a:cubicBezTo>
                    <a:pt x="5979" y="6273"/>
                    <a:pt x="5978" y="6274"/>
                    <a:pt x="5978" y="6275"/>
                  </a:cubicBezTo>
                  <a:cubicBezTo>
                    <a:pt x="5980" y="6275"/>
                    <a:pt x="5982" y="6275"/>
                    <a:pt x="5984" y="6273"/>
                  </a:cubicBezTo>
                  <a:lnTo>
                    <a:pt x="5984" y="6273"/>
                  </a:lnTo>
                  <a:lnTo>
                    <a:pt x="5990" y="6275"/>
                  </a:lnTo>
                  <a:cubicBezTo>
                    <a:pt x="5988" y="6275"/>
                    <a:pt x="5986" y="6274"/>
                    <a:pt x="5984" y="6273"/>
                  </a:cubicBezTo>
                  <a:lnTo>
                    <a:pt x="5984" y="6273"/>
                  </a:lnTo>
                  <a:cubicBezTo>
                    <a:pt x="5994" y="6267"/>
                    <a:pt x="6004" y="6245"/>
                    <a:pt x="6014" y="6216"/>
                  </a:cubicBezTo>
                  <a:lnTo>
                    <a:pt x="6097" y="6013"/>
                  </a:lnTo>
                  <a:lnTo>
                    <a:pt x="6418" y="5251"/>
                  </a:lnTo>
                  <a:cubicBezTo>
                    <a:pt x="6704" y="4561"/>
                    <a:pt x="7097" y="3596"/>
                    <a:pt x="7573" y="2418"/>
                  </a:cubicBezTo>
                  <a:lnTo>
                    <a:pt x="7597" y="2370"/>
                  </a:lnTo>
                  <a:lnTo>
                    <a:pt x="7549" y="2346"/>
                  </a:lnTo>
                  <a:lnTo>
                    <a:pt x="1644" y="1"/>
                  </a:ln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0564002" y="826745"/>
              <a:ext cx="378622" cy="150132"/>
            </a:xfrm>
            <a:custGeom>
              <a:avLst/>
              <a:gdLst/>
              <a:ahLst/>
              <a:cxnLst/>
              <a:rect l="l" t="t" r="r" b="b"/>
              <a:pathLst>
                <a:path w="4025" h="1596" extrusionOk="0">
                  <a:moveTo>
                    <a:pt x="1" y="0"/>
                  </a:moveTo>
                  <a:cubicBezTo>
                    <a:pt x="643" y="334"/>
                    <a:pt x="1298" y="620"/>
                    <a:pt x="1977" y="858"/>
                  </a:cubicBezTo>
                  <a:cubicBezTo>
                    <a:pt x="2644" y="1155"/>
                    <a:pt x="3334" y="1394"/>
                    <a:pt x="4025" y="1596"/>
                  </a:cubicBezTo>
                  <a:cubicBezTo>
                    <a:pt x="3382" y="1274"/>
                    <a:pt x="2715" y="989"/>
                    <a:pt x="2036" y="739"/>
                  </a:cubicBezTo>
                  <a:cubicBezTo>
                    <a:pt x="1382" y="453"/>
                    <a:pt x="691" y="203"/>
                    <a:pt x="1" y="0"/>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0538227" y="890616"/>
              <a:ext cx="378622" cy="151261"/>
            </a:xfrm>
            <a:custGeom>
              <a:avLst/>
              <a:gdLst/>
              <a:ahLst/>
              <a:cxnLst/>
              <a:rect l="l" t="t" r="r" b="b"/>
              <a:pathLst>
                <a:path w="4025" h="1608" extrusionOk="0">
                  <a:moveTo>
                    <a:pt x="1" y="0"/>
                  </a:moveTo>
                  <a:lnTo>
                    <a:pt x="1" y="0"/>
                  </a:lnTo>
                  <a:cubicBezTo>
                    <a:pt x="644" y="334"/>
                    <a:pt x="1310" y="619"/>
                    <a:pt x="1989" y="869"/>
                  </a:cubicBezTo>
                  <a:cubicBezTo>
                    <a:pt x="2656" y="1155"/>
                    <a:pt x="3334" y="1405"/>
                    <a:pt x="4025" y="1607"/>
                  </a:cubicBezTo>
                  <a:cubicBezTo>
                    <a:pt x="3382" y="1274"/>
                    <a:pt x="2727" y="988"/>
                    <a:pt x="2049" y="738"/>
                  </a:cubicBezTo>
                  <a:cubicBezTo>
                    <a:pt x="1382" y="453"/>
                    <a:pt x="691" y="203"/>
                    <a:pt x="1" y="0"/>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0513582" y="952137"/>
              <a:ext cx="378716" cy="151355"/>
            </a:xfrm>
            <a:custGeom>
              <a:avLst/>
              <a:gdLst/>
              <a:ahLst/>
              <a:cxnLst/>
              <a:rect l="l" t="t" r="r" b="b"/>
              <a:pathLst>
                <a:path w="4026" h="1609" extrusionOk="0">
                  <a:moveTo>
                    <a:pt x="1" y="1"/>
                  </a:moveTo>
                  <a:lnTo>
                    <a:pt x="1" y="1"/>
                  </a:lnTo>
                  <a:cubicBezTo>
                    <a:pt x="644" y="334"/>
                    <a:pt x="1310" y="620"/>
                    <a:pt x="1989" y="870"/>
                  </a:cubicBezTo>
                  <a:cubicBezTo>
                    <a:pt x="2656" y="1156"/>
                    <a:pt x="3334" y="1406"/>
                    <a:pt x="4025" y="1608"/>
                  </a:cubicBezTo>
                  <a:cubicBezTo>
                    <a:pt x="3382" y="1275"/>
                    <a:pt x="2727" y="989"/>
                    <a:pt x="2049" y="751"/>
                  </a:cubicBezTo>
                  <a:cubicBezTo>
                    <a:pt x="1382" y="453"/>
                    <a:pt x="703" y="215"/>
                    <a:pt x="1" y="1"/>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0721941" y="335054"/>
              <a:ext cx="412204" cy="163583"/>
            </a:xfrm>
            <a:custGeom>
              <a:avLst/>
              <a:gdLst/>
              <a:ahLst/>
              <a:cxnLst/>
              <a:rect l="l" t="t" r="r" b="b"/>
              <a:pathLst>
                <a:path w="4382" h="1739" extrusionOk="0">
                  <a:moveTo>
                    <a:pt x="0" y="1"/>
                  </a:moveTo>
                  <a:lnTo>
                    <a:pt x="0" y="1"/>
                  </a:lnTo>
                  <a:cubicBezTo>
                    <a:pt x="703" y="346"/>
                    <a:pt x="1429" y="667"/>
                    <a:pt x="2167" y="929"/>
                  </a:cubicBezTo>
                  <a:cubicBezTo>
                    <a:pt x="2894" y="1239"/>
                    <a:pt x="3632" y="1513"/>
                    <a:pt x="4382" y="1739"/>
                  </a:cubicBezTo>
                  <a:cubicBezTo>
                    <a:pt x="3679" y="1394"/>
                    <a:pt x="2953" y="1084"/>
                    <a:pt x="2215" y="810"/>
                  </a:cubicBezTo>
                  <a:cubicBezTo>
                    <a:pt x="1489" y="501"/>
                    <a:pt x="750" y="227"/>
                    <a:pt x="0" y="1"/>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0143990" y="372305"/>
              <a:ext cx="502979" cy="889126"/>
            </a:xfrm>
            <a:custGeom>
              <a:avLst/>
              <a:gdLst/>
              <a:ahLst/>
              <a:cxnLst/>
              <a:rect l="l" t="t" r="r" b="b"/>
              <a:pathLst>
                <a:path w="5347" h="9452" extrusionOk="0">
                  <a:moveTo>
                    <a:pt x="5068" y="1"/>
                  </a:moveTo>
                  <a:cubicBezTo>
                    <a:pt x="5013" y="1"/>
                    <a:pt x="4960" y="4"/>
                    <a:pt x="4906" y="9"/>
                  </a:cubicBezTo>
                  <a:cubicBezTo>
                    <a:pt x="4489" y="69"/>
                    <a:pt x="4108" y="271"/>
                    <a:pt x="3823" y="557"/>
                  </a:cubicBezTo>
                  <a:cubicBezTo>
                    <a:pt x="3406" y="1010"/>
                    <a:pt x="3084" y="1533"/>
                    <a:pt x="2882" y="2117"/>
                  </a:cubicBezTo>
                  <a:cubicBezTo>
                    <a:pt x="2632" y="2736"/>
                    <a:pt x="2346" y="3438"/>
                    <a:pt x="2060" y="4153"/>
                  </a:cubicBezTo>
                  <a:cubicBezTo>
                    <a:pt x="1465" y="5617"/>
                    <a:pt x="953" y="6927"/>
                    <a:pt x="584" y="7891"/>
                  </a:cubicBezTo>
                  <a:cubicBezTo>
                    <a:pt x="405" y="8356"/>
                    <a:pt x="251" y="8737"/>
                    <a:pt x="144" y="9022"/>
                  </a:cubicBezTo>
                  <a:cubicBezTo>
                    <a:pt x="84" y="9165"/>
                    <a:pt x="36" y="9308"/>
                    <a:pt x="1" y="9451"/>
                  </a:cubicBezTo>
                  <a:cubicBezTo>
                    <a:pt x="84" y="9320"/>
                    <a:pt x="144" y="9177"/>
                    <a:pt x="203" y="9046"/>
                  </a:cubicBezTo>
                  <a:lnTo>
                    <a:pt x="667" y="7927"/>
                  </a:lnTo>
                  <a:cubicBezTo>
                    <a:pt x="1060" y="6975"/>
                    <a:pt x="1596" y="5665"/>
                    <a:pt x="2180" y="4212"/>
                  </a:cubicBezTo>
                  <a:cubicBezTo>
                    <a:pt x="2477" y="3486"/>
                    <a:pt x="2751" y="2796"/>
                    <a:pt x="3001" y="2164"/>
                  </a:cubicBezTo>
                  <a:cubicBezTo>
                    <a:pt x="3192" y="1593"/>
                    <a:pt x="3489" y="1081"/>
                    <a:pt x="3894" y="629"/>
                  </a:cubicBezTo>
                  <a:cubicBezTo>
                    <a:pt x="4168" y="343"/>
                    <a:pt x="4525" y="140"/>
                    <a:pt x="4906" y="57"/>
                  </a:cubicBezTo>
                  <a:cubicBezTo>
                    <a:pt x="5061" y="45"/>
                    <a:pt x="5204" y="33"/>
                    <a:pt x="5347" y="33"/>
                  </a:cubicBezTo>
                  <a:cubicBezTo>
                    <a:pt x="5311" y="21"/>
                    <a:pt x="5275" y="9"/>
                    <a:pt x="5239" y="9"/>
                  </a:cubicBezTo>
                  <a:cubicBezTo>
                    <a:pt x="5180" y="4"/>
                    <a:pt x="5123" y="1"/>
                    <a:pt x="5068"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0117087" y="1380708"/>
              <a:ext cx="786404" cy="315220"/>
            </a:xfrm>
            <a:custGeom>
              <a:avLst/>
              <a:gdLst/>
              <a:ahLst/>
              <a:cxnLst/>
              <a:rect l="l" t="t" r="r" b="b"/>
              <a:pathLst>
                <a:path w="8360" h="3351" extrusionOk="0">
                  <a:moveTo>
                    <a:pt x="262" y="0"/>
                  </a:moveTo>
                  <a:cubicBezTo>
                    <a:pt x="175" y="0"/>
                    <a:pt x="88" y="11"/>
                    <a:pt x="1" y="29"/>
                  </a:cubicBezTo>
                  <a:cubicBezTo>
                    <a:pt x="120" y="53"/>
                    <a:pt x="239" y="53"/>
                    <a:pt x="358" y="53"/>
                  </a:cubicBezTo>
                  <a:cubicBezTo>
                    <a:pt x="477" y="53"/>
                    <a:pt x="620" y="65"/>
                    <a:pt x="787" y="76"/>
                  </a:cubicBezTo>
                  <a:cubicBezTo>
                    <a:pt x="953" y="88"/>
                    <a:pt x="1144" y="100"/>
                    <a:pt x="1346" y="136"/>
                  </a:cubicBezTo>
                  <a:cubicBezTo>
                    <a:pt x="1834" y="184"/>
                    <a:pt x="2311" y="279"/>
                    <a:pt x="2787" y="386"/>
                  </a:cubicBezTo>
                  <a:cubicBezTo>
                    <a:pt x="3358" y="529"/>
                    <a:pt x="3930" y="708"/>
                    <a:pt x="4490" y="922"/>
                  </a:cubicBezTo>
                  <a:cubicBezTo>
                    <a:pt x="5037" y="1148"/>
                    <a:pt x="5573" y="1398"/>
                    <a:pt x="6097" y="1696"/>
                  </a:cubicBezTo>
                  <a:cubicBezTo>
                    <a:pt x="6514" y="1934"/>
                    <a:pt x="6918" y="2208"/>
                    <a:pt x="7311" y="2505"/>
                  </a:cubicBezTo>
                  <a:cubicBezTo>
                    <a:pt x="7490" y="2624"/>
                    <a:pt x="7621" y="2743"/>
                    <a:pt x="7752" y="2851"/>
                  </a:cubicBezTo>
                  <a:cubicBezTo>
                    <a:pt x="7883" y="2946"/>
                    <a:pt x="7990" y="3041"/>
                    <a:pt x="8085" y="3124"/>
                  </a:cubicBezTo>
                  <a:cubicBezTo>
                    <a:pt x="8169" y="3208"/>
                    <a:pt x="8264" y="3279"/>
                    <a:pt x="8359" y="3351"/>
                  </a:cubicBezTo>
                  <a:cubicBezTo>
                    <a:pt x="8288" y="3255"/>
                    <a:pt x="8204" y="3160"/>
                    <a:pt x="8109" y="3089"/>
                  </a:cubicBezTo>
                  <a:cubicBezTo>
                    <a:pt x="8014" y="2982"/>
                    <a:pt x="7907" y="2886"/>
                    <a:pt x="7800" y="2791"/>
                  </a:cubicBezTo>
                  <a:cubicBezTo>
                    <a:pt x="7680" y="2684"/>
                    <a:pt x="7538" y="2553"/>
                    <a:pt x="7371" y="2434"/>
                  </a:cubicBezTo>
                  <a:cubicBezTo>
                    <a:pt x="6990" y="2124"/>
                    <a:pt x="6585" y="1851"/>
                    <a:pt x="6156" y="1589"/>
                  </a:cubicBezTo>
                  <a:cubicBezTo>
                    <a:pt x="5644" y="1291"/>
                    <a:pt x="5097" y="1017"/>
                    <a:pt x="4537" y="791"/>
                  </a:cubicBezTo>
                  <a:cubicBezTo>
                    <a:pt x="3978" y="577"/>
                    <a:pt x="3406" y="398"/>
                    <a:pt x="2811" y="255"/>
                  </a:cubicBezTo>
                  <a:cubicBezTo>
                    <a:pt x="2335" y="148"/>
                    <a:pt x="1846" y="76"/>
                    <a:pt x="1358" y="41"/>
                  </a:cubicBezTo>
                  <a:cubicBezTo>
                    <a:pt x="1144" y="5"/>
                    <a:pt x="965" y="5"/>
                    <a:pt x="787" y="5"/>
                  </a:cubicBezTo>
                  <a:lnTo>
                    <a:pt x="358" y="5"/>
                  </a:lnTo>
                  <a:cubicBezTo>
                    <a:pt x="326" y="2"/>
                    <a:pt x="294" y="0"/>
                    <a:pt x="262" y="0"/>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rot="560431">
            <a:off x="8280857" y="651633"/>
            <a:ext cx="531034" cy="453506"/>
            <a:chOff x="4375225" y="1706650"/>
            <a:chExt cx="385800" cy="329475"/>
          </a:xfrm>
        </p:grpSpPr>
        <p:sp>
          <p:nvSpPr>
            <p:cNvPr id="35" name="Google Shape;35;p2"/>
            <p:cNvSpPr/>
            <p:nvPr/>
          </p:nvSpPr>
          <p:spPr>
            <a:xfrm>
              <a:off x="4375225" y="1706650"/>
              <a:ext cx="385800" cy="329475"/>
            </a:xfrm>
            <a:custGeom>
              <a:avLst/>
              <a:gdLst/>
              <a:ahLst/>
              <a:cxnLst/>
              <a:rect l="l" t="t" r="r" b="b"/>
              <a:pathLst>
                <a:path w="15432" h="13179" extrusionOk="0">
                  <a:moveTo>
                    <a:pt x="4415" y="1"/>
                  </a:moveTo>
                  <a:cubicBezTo>
                    <a:pt x="2868" y="1"/>
                    <a:pt x="1353" y="1111"/>
                    <a:pt x="739" y="2570"/>
                  </a:cubicBezTo>
                  <a:cubicBezTo>
                    <a:pt x="1" y="4296"/>
                    <a:pt x="334" y="6320"/>
                    <a:pt x="1180" y="7999"/>
                  </a:cubicBezTo>
                  <a:cubicBezTo>
                    <a:pt x="2025" y="9678"/>
                    <a:pt x="3537" y="11892"/>
                    <a:pt x="6526" y="13178"/>
                  </a:cubicBezTo>
                  <a:cubicBezTo>
                    <a:pt x="8669" y="13071"/>
                    <a:pt x="11669" y="11416"/>
                    <a:pt x="13038" y="10142"/>
                  </a:cubicBezTo>
                  <a:cubicBezTo>
                    <a:pt x="14419" y="8868"/>
                    <a:pt x="15431" y="7082"/>
                    <a:pt x="15360" y="5213"/>
                  </a:cubicBezTo>
                  <a:cubicBezTo>
                    <a:pt x="15277" y="3332"/>
                    <a:pt x="13848" y="1474"/>
                    <a:pt x="11979" y="1332"/>
                  </a:cubicBezTo>
                  <a:cubicBezTo>
                    <a:pt x="11896" y="1325"/>
                    <a:pt x="11814" y="1322"/>
                    <a:pt x="11732" y="1322"/>
                  </a:cubicBezTo>
                  <a:cubicBezTo>
                    <a:pt x="10710" y="1322"/>
                    <a:pt x="9716" y="1792"/>
                    <a:pt x="8966" y="2486"/>
                  </a:cubicBezTo>
                  <a:cubicBezTo>
                    <a:pt x="8669" y="2737"/>
                    <a:pt x="8407" y="3010"/>
                    <a:pt x="8157" y="3296"/>
                  </a:cubicBezTo>
                  <a:cubicBezTo>
                    <a:pt x="8026" y="2939"/>
                    <a:pt x="7871" y="2582"/>
                    <a:pt x="7681" y="2248"/>
                  </a:cubicBezTo>
                  <a:cubicBezTo>
                    <a:pt x="7180" y="1272"/>
                    <a:pt x="6323" y="427"/>
                    <a:pt x="5264" y="117"/>
                  </a:cubicBezTo>
                  <a:cubicBezTo>
                    <a:pt x="4983" y="38"/>
                    <a:pt x="4699" y="1"/>
                    <a:pt x="4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6850" y="1816725"/>
              <a:ext cx="348875" cy="157775"/>
            </a:xfrm>
            <a:custGeom>
              <a:avLst/>
              <a:gdLst/>
              <a:ahLst/>
              <a:cxnLst/>
              <a:rect l="l" t="t" r="r" b="b"/>
              <a:pathLst>
                <a:path w="13955" h="6311" extrusionOk="0">
                  <a:moveTo>
                    <a:pt x="8323" y="0"/>
                  </a:moveTo>
                  <a:lnTo>
                    <a:pt x="8239" y="108"/>
                  </a:lnTo>
                  <a:lnTo>
                    <a:pt x="6111" y="2602"/>
                  </a:lnTo>
                  <a:lnTo>
                    <a:pt x="6111" y="2602"/>
                  </a:lnTo>
                  <a:lnTo>
                    <a:pt x="1703" y="1822"/>
                  </a:lnTo>
                  <a:lnTo>
                    <a:pt x="441" y="1620"/>
                  </a:lnTo>
                  <a:lnTo>
                    <a:pt x="107" y="1572"/>
                  </a:lnTo>
                  <a:cubicBezTo>
                    <a:pt x="72" y="1560"/>
                    <a:pt x="36" y="1560"/>
                    <a:pt x="0" y="1560"/>
                  </a:cubicBezTo>
                  <a:cubicBezTo>
                    <a:pt x="36" y="1572"/>
                    <a:pt x="72" y="1584"/>
                    <a:pt x="107" y="1584"/>
                  </a:cubicBezTo>
                  <a:lnTo>
                    <a:pt x="441" y="1655"/>
                  </a:lnTo>
                  <a:lnTo>
                    <a:pt x="1703" y="1893"/>
                  </a:lnTo>
                  <a:lnTo>
                    <a:pt x="6132" y="2715"/>
                  </a:lnTo>
                  <a:lnTo>
                    <a:pt x="6156" y="2727"/>
                  </a:lnTo>
                  <a:lnTo>
                    <a:pt x="6180" y="2691"/>
                  </a:lnTo>
                  <a:lnTo>
                    <a:pt x="8247" y="282"/>
                  </a:lnTo>
                  <a:lnTo>
                    <a:pt x="8247" y="282"/>
                  </a:lnTo>
                  <a:cubicBezTo>
                    <a:pt x="8314" y="718"/>
                    <a:pt x="8389" y="1164"/>
                    <a:pt x="8454" y="1620"/>
                  </a:cubicBezTo>
                  <a:cubicBezTo>
                    <a:pt x="8704" y="3239"/>
                    <a:pt x="8942" y="4763"/>
                    <a:pt x="9168" y="6132"/>
                  </a:cubicBezTo>
                  <a:lnTo>
                    <a:pt x="9192" y="6311"/>
                  </a:lnTo>
                  <a:lnTo>
                    <a:pt x="9263" y="6144"/>
                  </a:lnTo>
                  <a:cubicBezTo>
                    <a:pt x="9734" y="5168"/>
                    <a:pt x="10169" y="4274"/>
                    <a:pt x="10535" y="3507"/>
                  </a:cubicBezTo>
                  <a:lnTo>
                    <a:pt x="10535" y="3507"/>
                  </a:lnTo>
                  <a:lnTo>
                    <a:pt x="13026" y="3929"/>
                  </a:lnTo>
                  <a:lnTo>
                    <a:pt x="13704" y="4049"/>
                  </a:lnTo>
                  <a:lnTo>
                    <a:pt x="13883" y="4072"/>
                  </a:lnTo>
                  <a:cubicBezTo>
                    <a:pt x="13907" y="4072"/>
                    <a:pt x="13931" y="4084"/>
                    <a:pt x="13954" y="4084"/>
                  </a:cubicBezTo>
                  <a:cubicBezTo>
                    <a:pt x="13931" y="4072"/>
                    <a:pt x="13919" y="4060"/>
                    <a:pt x="13895" y="4049"/>
                  </a:cubicBezTo>
                  <a:lnTo>
                    <a:pt x="13716" y="4013"/>
                  </a:lnTo>
                  <a:lnTo>
                    <a:pt x="13038" y="3882"/>
                  </a:lnTo>
                  <a:lnTo>
                    <a:pt x="10514" y="3406"/>
                  </a:lnTo>
                  <a:lnTo>
                    <a:pt x="10490" y="3406"/>
                  </a:lnTo>
                  <a:lnTo>
                    <a:pt x="10478" y="3441"/>
                  </a:lnTo>
                  <a:cubicBezTo>
                    <a:pt x="10118" y="4161"/>
                    <a:pt x="9705" y="5008"/>
                    <a:pt x="9249" y="5942"/>
                  </a:cubicBezTo>
                  <a:lnTo>
                    <a:pt x="9249" y="5942"/>
                  </a:lnTo>
                  <a:lnTo>
                    <a:pt x="8573" y="1608"/>
                  </a:lnTo>
                  <a:cubicBezTo>
                    <a:pt x="8489" y="1108"/>
                    <a:pt x="8418" y="608"/>
                    <a:pt x="8335" y="131"/>
                  </a:cubicBezTo>
                  <a:lnTo>
                    <a:pt x="8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7010576" y="968544"/>
            <a:ext cx="1270102" cy="1413017"/>
            <a:chOff x="7001150" y="922163"/>
            <a:chExt cx="1064450" cy="1184225"/>
          </a:xfrm>
        </p:grpSpPr>
        <p:sp>
          <p:nvSpPr>
            <p:cNvPr id="38" name="Google Shape;38;p2"/>
            <p:cNvSpPr/>
            <p:nvPr/>
          </p:nvSpPr>
          <p:spPr>
            <a:xfrm>
              <a:off x="7001150" y="922163"/>
              <a:ext cx="1064450" cy="1184225"/>
            </a:xfrm>
            <a:custGeom>
              <a:avLst/>
              <a:gdLst/>
              <a:ahLst/>
              <a:cxnLst/>
              <a:rect l="l" t="t" r="r" b="b"/>
              <a:pathLst>
                <a:path w="42578" h="47369" extrusionOk="0">
                  <a:moveTo>
                    <a:pt x="25309" y="0"/>
                  </a:moveTo>
                  <a:cubicBezTo>
                    <a:pt x="25199" y="0"/>
                    <a:pt x="25086" y="24"/>
                    <a:pt x="24980" y="74"/>
                  </a:cubicBezTo>
                  <a:lnTo>
                    <a:pt x="536" y="11838"/>
                  </a:lnTo>
                  <a:cubicBezTo>
                    <a:pt x="155" y="12016"/>
                    <a:pt x="0" y="12469"/>
                    <a:pt x="179" y="12850"/>
                  </a:cubicBezTo>
                  <a:lnTo>
                    <a:pt x="16586" y="46937"/>
                  </a:lnTo>
                  <a:cubicBezTo>
                    <a:pt x="16714" y="47211"/>
                    <a:pt x="16991" y="47368"/>
                    <a:pt x="17273" y="47368"/>
                  </a:cubicBezTo>
                  <a:cubicBezTo>
                    <a:pt x="17383" y="47368"/>
                    <a:pt x="17494" y="47344"/>
                    <a:pt x="17598" y="47294"/>
                  </a:cubicBezTo>
                  <a:lnTo>
                    <a:pt x="42041" y="35531"/>
                  </a:lnTo>
                  <a:cubicBezTo>
                    <a:pt x="42422" y="35352"/>
                    <a:pt x="42577" y="34900"/>
                    <a:pt x="42398" y="34519"/>
                  </a:cubicBezTo>
                  <a:lnTo>
                    <a:pt x="25992" y="431"/>
                  </a:lnTo>
                  <a:cubicBezTo>
                    <a:pt x="25863" y="157"/>
                    <a:pt x="25593" y="0"/>
                    <a:pt x="25309" y="0"/>
                  </a:cubicBezTo>
                  <a:close/>
                </a:path>
              </a:pathLst>
            </a:custGeom>
            <a:solidFill>
              <a:schemeClr val="dk2">
                <a:alpha val="82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042525" y="951988"/>
              <a:ext cx="970375" cy="1101050"/>
            </a:xfrm>
            <a:custGeom>
              <a:avLst/>
              <a:gdLst/>
              <a:ahLst/>
              <a:cxnLst/>
              <a:rect l="l" t="t" r="r" b="b"/>
              <a:pathLst>
                <a:path w="38815" h="44042" extrusionOk="0">
                  <a:moveTo>
                    <a:pt x="22932" y="0"/>
                  </a:moveTo>
                  <a:lnTo>
                    <a:pt x="0" y="11037"/>
                  </a:lnTo>
                  <a:lnTo>
                    <a:pt x="15883" y="44042"/>
                  </a:lnTo>
                  <a:lnTo>
                    <a:pt x="38815" y="33004"/>
                  </a:lnTo>
                  <a:lnTo>
                    <a:pt x="2293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219025" y="972913"/>
              <a:ext cx="249750" cy="206200"/>
            </a:xfrm>
            <a:custGeom>
              <a:avLst/>
              <a:gdLst/>
              <a:ahLst/>
              <a:cxnLst/>
              <a:rect l="l" t="t" r="r" b="b"/>
              <a:pathLst>
                <a:path w="9990" h="8248" extrusionOk="0">
                  <a:moveTo>
                    <a:pt x="3488" y="967"/>
                  </a:moveTo>
                  <a:cubicBezTo>
                    <a:pt x="3916" y="967"/>
                    <a:pt x="4328" y="1205"/>
                    <a:pt x="4525" y="1616"/>
                  </a:cubicBezTo>
                  <a:cubicBezTo>
                    <a:pt x="4799" y="2199"/>
                    <a:pt x="4561" y="2878"/>
                    <a:pt x="3989" y="3164"/>
                  </a:cubicBezTo>
                  <a:cubicBezTo>
                    <a:pt x="3828" y="3239"/>
                    <a:pt x="3660" y="3275"/>
                    <a:pt x="3495" y="3275"/>
                  </a:cubicBezTo>
                  <a:cubicBezTo>
                    <a:pt x="3061" y="3275"/>
                    <a:pt x="2648" y="3030"/>
                    <a:pt x="2441" y="2616"/>
                  </a:cubicBezTo>
                  <a:cubicBezTo>
                    <a:pt x="2168" y="2045"/>
                    <a:pt x="2418" y="1354"/>
                    <a:pt x="2989" y="1080"/>
                  </a:cubicBezTo>
                  <a:cubicBezTo>
                    <a:pt x="3150" y="1003"/>
                    <a:pt x="3320" y="967"/>
                    <a:pt x="3488" y="967"/>
                  </a:cubicBezTo>
                  <a:close/>
                  <a:moveTo>
                    <a:pt x="3425" y="0"/>
                  </a:moveTo>
                  <a:cubicBezTo>
                    <a:pt x="3116" y="0"/>
                    <a:pt x="2801" y="68"/>
                    <a:pt x="2501" y="211"/>
                  </a:cubicBezTo>
                  <a:cubicBezTo>
                    <a:pt x="1441" y="723"/>
                    <a:pt x="989" y="1997"/>
                    <a:pt x="1501" y="3057"/>
                  </a:cubicBezTo>
                  <a:cubicBezTo>
                    <a:pt x="1501" y="3069"/>
                    <a:pt x="1501" y="3069"/>
                    <a:pt x="1501" y="3069"/>
                  </a:cubicBezTo>
                  <a:lnTo>
                    <a:pt x="2215" y="4533"/>
                  </a:lnTo>
                  <a:lnTo>
                    <a:pt x="1715" y="4771"/>
                  </a:lnTo>
                  <a:cubicBezTo>
                    <a:pt x="679" y="5295"/>
                    <a:pt x="13" y="6355"/>
                    <a:pt x="1" y="7522"/>
                  </a:cubicBezTo>
                  <a:lnTo>
                    <a:pt x="1" y="8248"/>
                  </a:lnTo>
                  <a:lnTo>
                    <a:pt x="9990" y="3438"/>
                  </a:lnTo>
                  <a:lnTo>
                    <a:pt x="9311" y="2938"/>
                  </a:lnTo>
                  <a:cubicBezTo>
                    <a:pt x="8758" y="2505"/>
                    <a:pt x="8082" y="2284"/>
                    <a:pt x="7402" y="2284"/>
                  </a:cubicBezTo>
                  <a:cubicBezTo>
                    <a:pt x="6941" y="2284"/>
                    <a:pt x="6477" y="2385"/>
                    <a:pt x="6049" y="2592"/>
                  </a:cubicBezTo>
                  <a:lnTo>
                    <a:pt x="5347" y="1211"/>
                  </a:lnTo>
                  <a:cubicBezTo>
                    <a:pt x="4978" y="448"/>
                    <a:pt x="4220" y="0"/>
                    <a:pt x="3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154725" y="1242438"/>
              <a:ext cx="157200" cy="75125"/>
            </a:xfrm>
            <a:custGeom>
              <a:avLst/>
              <a:gdLst/>
              <a:ahLst/>
              <a:cxnLst/>
              <a:rect l="l" t="t" r="r" b="b"/>
              <a:pathLst>
                <a:path w="6288" h="3005" extrusionOk="0">
                  <a:moveTo>
                    <a:pt x="6257" y="0"/>
                  </a:moveTo>
                  <a:cubicBezTo>
                    <a:pt x="6150" y="0"/>
                    <a:pt x="4762" y="616"/>
                    <a:pt x="3108" y="1420"/>
                  </a:cubicBezTo>
                  <a:cubicBezTo>
                    <a:pt x="1394" y="2253"/>
                    <a:pt x="1" y="2956"/>
                    <a:pt x="37" y="3003"/>
                  </a:cubicBezTo>
                  <a:cubicBezTo>
                    <a:pt x="38" y="3004"/>
                    <a:pt x="40" y="3005"/>
                    <a:pt x="43" y="3005"/>
                  </a:cubicBezTo>
                  <a:cubicBezTo>
                    <a:pt x="149" y="3005"/>
                    <a:pt x="1524" y="2385"/>
                    <a:pt x="3192" y="1574"/>
                  </a:cubicBezTo>
                  <a:cubicBezTo>
                    <a:pt x="4906" y="741"/>
                    <a:pt x="6287" y="39"/>
                    <a:pt x="6264" y="3"/>
                  </a:cubicBezTo>
                  <a:cubicBezTo>
                    <a:pt x="6263" y="1"/>
                    <a:pt x="6261" y="0"/>
                    <a:pt x="6257" y="0"/>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168725" y="1307388"/>
              <a:ext cx="74725" cy="35750"/>
            </a:xfrm>
            <a:custGeom>
              <a:avLst/>
              <a:gdLst/>
              <a:ahLst/>
              <a:cxnLst/>
              <a:rect l="l" t="t" r="r" b="b"/>
              <a:pathLst>
                <a:path w="2989" h="1430" extrusionOk="0">
                  <a:moveTo>
                    <a:pt x="2989" y="0"/>
                  </a:moveTo>
                  <a:cubicBezTo>
                    <a:pt x="2465" y="167"/>
                    <a:pt x="1953" y="381"/>
                    <a:pt x="1465" y="643"/>
                  </a:cubicBezTo>
                  <a:cubicBezTo>
                    <a:pt x="953" y="858"/>
                    <a:pt x="453" y="1120"/>
                    <a:pt x="1" y="1429"/>
                  </a:cubicBezTo>
                  <a:cubicBezTo>
                    <a:pt x="524" y="1262"/>
                    <a:pt x="1036" y="1060"/>
                    <a:pt x="1525" y="798"/>
                  </a:cubicBezTo>
                  <a:cubicBezTo>
                    <a:pt x="2036" y="584"/>
                    <a:pt x="2537" y="310"/>
                    <a:pt x="2989" y="0"/>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210700" y="1204688"/>
              <a:ext cx="433700" cy="208400"/>
            </a:xfrm>
            <a:custGeom>
              <a:avLst/>
              <a:gdLst/>
              <a:ahLst/>
              <a:cxnLst/>
              <a:rect l="l" t="t" r="r" b="b"/>
              <a:pathLst>
                <a:path w="17348" h="8336" extrusionOk="0">
                  <a:moveTo>
                    <a:pt x="17322" y="0"/>
                  </a:moveTo>
                  <a:cubicBezTo>
                    <a:pt x="17225" y="0"/>
                    <a:pt x="13349" y="1809"/>
                    <a:pt x="8620" y="4085"/>
                  </a:cubicBezTo>
                  <a:cubicBezTo>
                    <a:pt x="3858" y="6394"/>
                    <a:pt x="0" y="8311"/>
                    <a:pt x="24" y="8335"/>
                  </a:cubicBezTo>
                  <a:cubicBezTo>
                    <a:pt x="24" y="8335"/>
                    <a:pt x="25" y="8336"/>
                    <a:pt x="26" y="8336"/>
                  </a:cubicBezTo>
                  <a:cubicBezTo>
                    <a:pt x="111" y="8336"/>
                    <a:pt x="3975" y="6515"/>
                    <a:pt x="8704" y="4239"/>
                  </a:cubicBezTo>
                  <a:cubicBezTo>
                    <a:pt x="13490" y="1941"/>
                    <a:pt x="17348" y="36"/>
                    <a:pt x="17324" y="1"/>
                  </a:cubicBezTo>
                  <a:cubicBezTo>
                    <a:pt x="17324" y="0"/>
                    <a:pt x="17323" y="0"/>
                    <a:pt x="17322" y="0"/>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230650" y="1245763"/>
              <a:ext cx="433400" cy="208700"/>
            </a:xfrm>
            <a:custGeom>
              <a:avLst/>
              <a:gdLst/>
              <a:ahLst/>
              <a:cxnLst/>
              <a:rect l="l" t="t" r="r" b="b"/>
              <a:pathLst>
                <a:path w="17336" h="8348" extrusionOk="0">
                  <a:moveTo>
                    <a:pt x="17322" y="0"/>
                  </a:moveTo>
                  <a:cubicBezTo>
                    <a:pt x="17226" y="0"/>
                    <a:pt x="13373" y="1832"/>
                    <a:pt x="8632" y="4108"/>
                  </a:cubicBezTo>
                  <a:cubicBezTo>
                    <a:pt x="3858" y="6406"/>
                    <a:pt x="0" y="8323"/>
                    <a:pt x="24" y="8347"/>
                  </a:cubicBezTo>
                  <a:cubicBezTo>
                    <a:pt x="24" y="8347"/>
                    <a:pt x="24" y="8347"/>
                    <a:pt x="25" y="8347"/>
                  </a:cubicBezTo>
                  <a:cubicBezTo>
                    <a:pt x="86" y="8347"/>
                    <a:pt x="3960" y="6534"/>
                    <a:pt x="8703" y="4239"/>
                  </a:cubicBezTo>
                  <a:cubicBezTo>
                    <a:pt x="13490" y="1942"/>
                    <a:pt x="17336" y="48"/>
                    <a:pt x="17324" y="1"/>
                  </a:cubicBezTo>
                  <a:cubicBezTo>
                    <a:pt x="17323" y="0"/>
                    <a:pt x="17323" y="0"/>
                    <a:pt x="17322" y="0"/>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250275" y="1287138"/>
              <a:ext cx="433725" cy="208700"/>
            </a:xfrm>
            <a:custGeom>
              <a:avLst/>
              <a:gdLst/>
              <a:ahLst/>
              <a:cxnLst/>
              <a:rect l="l" t="t" r="r" b="b"/>
              <a:pathLst>
                <a:path w="17349" h="8348" extrusionOk="0">
                  <a:moveTo>
                    <a:pt x="17323" y="0"/>
                  </a:moveTo>
                  <a:cubicBezTo>
                    <a:pt x="17238" y="0"/>
                    <a:pt x="13373" y="1821"/>
                    <a:pt x="8645" y="4108"/>
                  </a:cubicBezTo>
                  <a:cubicBezTo>
                    <a:pt x="3858" y="6406"/>
                    <a:pt x="1" y="8311"/>
                    <a:pt x="25" y="8347"/>
                  </a:cubicBezTo>
                  <a:cubicBezTo>
                    <a:pt x="25" y="8347"/>
                    <a:pt x="25" y="8347"/>
                    <a:pt x="26" y="8347"/>
                  </a:cubicBezTo>
                  <a:cubicBezTo>
                    <a:pt x="99" y="8347"/>
                    <a:pt x="3972" y="6523"/>
                    <a:pt x="8716" y="4239"/>
                  </a:cubicBezTo>
                  <a:cubicBezTo>
                    <a:pt x="13491" y="1941"/>
                    <a:pt x="17348" y="37"/>
                    <a:pt x="17324" y="1"/>
                  </a:cubicBezTo>
                  <a:cubicBezTo>
                    <a:pt x="17324" y="0"/>
                    <a:pt x="17324" y="0"/>
                    <a:pt x="17323" y="0"/>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270225" y="1328488"/>
              <a:ext cx="433700" cy="208425"/>
            </a:xfrm>
            <a:custGeom>
              <a:avLst/>
              <a:gdLst/>
              <a:ahLst/>
              <a:cxnLst/>
              <a:rect l="l" t="t" r="r" b="b"/>
              <a:pathLst>
                <a:path w="17348" h="8337" extrusionOk="0">
                  <a:moveTo>
                    <a:pt x="17322" y="1"/>
                  </a:moveTo>
                  <a:cubicBezTo>
                    <a:pt x="17214" y="1"/>
                    <a:pt x="13359" y="1840"/>
                    <a:pt x="8644" y="4109"/>
                  </a:cubicBezTo>
                  <a:cubicBezTo>
                    <a:pt x="3858" y="6407"/>
                    <a:pt x="1" y="8312"/>
                    <a:pt x="24" y="8336"/>
                  </a:cubicBezTo>
                  <a:cubicBezTo>
                    <a:pt x="24" y="8336"/>
                    <a:pt x="25" y="8337"/>
                    <a:pt x="26" y="8337"/>
                  </a:cubicBezTo>
                  <a:cubicBezTo>
                    <a:pt x="111" y="8337"/>
                    <a:pt x="3975" y="6516"/>
                    <a:pt x="8704" y="4240"/>
                  </a:cubicBezTo>
                  <a:cubicBezTo>
                    <a:pt x="13490" y="1931"/>
                    <a:pt x="17348" y="37"/>
                    <a:pt x="17324" y="2"/>
                  </a:cubicBezTo>
                  <a:cubicBezTo>
                    <a:pt x="17324" y="1"/>
                    <a:pt x="17323" y="1"/>
                    <a:pt x="17322" y="1"/>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290175" y="1369588"/>
              <a:ext cx="433700" cy="208700"/>
            </a:xfrm>
            <a:custGeom>
              <a:avLst/>
              <a:gdLst/>
              <a:ahLst/>
              <a:cxnLst/>
              <a:rect l="l" t="t" r="r" b="b"/>
              <a:pathLst>
                <a:path w="17348" h="8348" extrusionOk="0">
                  <a:moveTo>
                    <a:pt x="17322" y="0"/>
                  </a:moveTo>
                  <a:cubicBezTo>
                    <a:pt x="17225" y="0"/>
                    <a:pt x="13349" y="1809"/>
                    <a:pt x="8632" y="4097"/>
                  </a:cubicBezTo>
                  <a:cubicBezTo>
                    <a:pt x="3870" y="6394"/>
                    <a:pt x="0" y="8311"/>
                    <a:pt x="24" y="8347"/>
                  </a:cubicBezTo>
                  <a:cubicBezTo>
                    <a:pt x="24" y="8347"/>
                    <a:pt x="24" y="8347"/>
                    <a:pt x="25" y="8347"/>
                  </a:cubicBezTo>
                  <a:cubicBezTo>
                    <a:pt x="86" y="8347"/>
                    <a:pt x="3960" y="6523"/>
                    <a:pt x="8704" y="4239"/>
                  </a:cubicBezTo>
                  <a:cubicBezTo>
                    <a:pt x="13490" y="1942"/>
                    <a:pt x="17348" y="48"/>
                    <a:pt x="17324" y="1"/>
                  </a:cubicBezTo>
                  <a:cubicBezTo>
                    <a:pt x="17324" y="0"/>
                    <a:pt x="17323" y="0"/>
                    <a:pt x="17322" y="0"/>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310100" y="1410938"/>
              <a:ext cx="433425" cy="208425"/>
            </a:xfrm>
            <a:custGeom>
              <a:avLst/>
              <a:gdLst/>
              <a:ahLst/>
              <a:cxnLst/>
              <a:rect l="l" t="t" r="r" b="b"/>
              <a:pathLst>
                <a:path w="17337" h="8337" extrusionOk="0">
                  <a:moveTo>
                    <a:pt x="17322" y="1"/>
                  </a:moveTo>
                  <a:cubicBezTo>
                    <a:pt x="17202" y="1"/>
                    <a:pt x="13347" y="1829"/>
                    <a:pt x="8633" y="4098"/>
                  </a:cubicBezTo>
                  <a:cubicBezTo>
                    <a:pt x="3859" y="6407"/>
                    <a:pt x="1" y="8312"/>
                    <a:pt x="13" y="8336"/>
                  </a:cubicBezTo>
                  <a:cubicBezTo>
                    <a:pt x="13" y="8336"/>
                    <a:pt x="14" y="8337"/>
                    <a:pt x="15" y="8337"/>
                  </a:cubicBezTo>
                  <a:cubicBezTo>
                    <a:pt x="111" y="8337"/>
                    <a:pt x="3976" y="6516"/>
                    <a:pt x="8704" y="4240"/>
                  </a:cubicBezTo>
                  <a:cubicBezTo>
                    <a:pt x="13479" y="1942"/>
                    <a:pt x="17336" y="37"/>
                    <a:pt x="17325" y="2"/>
                  </a:cubicBezTo>
                  <a:cubicBezTo>
                    <a:pt x="17324" y="1"/>
                    <a:pt x="17323" y="1"/>
                    <a:pt x="17322" y="1"/>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328275" y="1552363"/>
              <a:ext cx="216425" cy="103900"/>
            </a:xfrm>
            <a:custGeom>
              <a:avLst/>
              <a:gdLst/>
              <a:ahLst/>
              <a:cxnLst/>
              <a:rect l="l" t="t" r="r" b="b"/>
              <a:pathLst>
                <a:path w="8657" h="4156" extrusionOk="0">
                  <a:moveTo>
                    <a:pt x="8656" y="0"/>
                  </a:moveTo>
                  <a:lnTo>
                    <a:pt x="8656" y="0"/>
                  </a:lnTo>
                  <a:cubicBezTo>
                    <a:pt x="8537" y="24"/>
                    <a:pt x="8418" y="72"/>
                    <a:pt x="8299" y="131"/>
                  </a:cubicBezTo>
                  <a:lnTo>
                    <a:pt x="7358" y="548"/>
                  </a:lnTo>
                  <a:cubicBezTo>
                    <a:pt x="6573" y="917"/>
                    <a:pt x="5477" y="1429"/>
                    <a:pt x="4287" y="2000"/>
                  </a:cubicBezTo>
                  <a:cubicBezTo>
                    <a:pt x="3096" y="2572"/>
                    <a:pt x="2012" y="3108"/>
                    <a:pt x="1239" y="3501"/>
                  </a:cubicBezTo>
                  <a:lnTo>
                    <a:pt x="322" y="3965"/>
                  </a:lnTo>
                  <a:cubicBezTo>
                    <a:pt x="215" y="4025"/>
                    <a:pt x="107" y="4084"/>
                    <a:pt x="0" y="4156"/>
                  </a:cubicBezTo>
                  <a:cubicBezTo>
                    <a:pt x="131" y="4132"/>
                    <a:pt x="250" y="4084"/>
                    <a:pt x="357" y="4025"/>
                  </a:cubicBezTo>
                  <a:lnTo>
                    <a:pt x="1310" y="3608"/>
                  </a:lnTo>
                  <a:cubicBezTo>
                    <a:pt x="2096" y="3239"/>
                    <a:pt x="3179" y="2727"/>
                    <a:pt x="4382" y="2155"/>
                  </a:cubicBezTo>
                  <a:cubicBezTo>
                    <a:pt x="5572" y="1572"/>
                    <a:pt x="6644" y="1048"/>
                    <a:pt x="7430" y="655"/>
                  </a:cubicBezTo>
                  <a:lnTo>
                    <a:pt x="8347" y="191"/>
                  </a:lnTo>
                  <a:cubicBezTo>
                    <a:pt x="8454" y="131"/>
                    <a:pt x="8561" y="72"/>
                    <a:pt x="8656" y="0"/>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543775" y="1092788"/>
              <a:ext cx="69075" cy="33350"/>
            </a:xfrm>
            <a:custGeom>
              <a:avLst/>
              <a:gdLst/>
              <a:ahLst/>
              <a:cxnLst/>
              <a:rect l="l" t="t" r="r" b="b"/>
              <a:pathLst>
                <a:path w="2763" h="1334" extrusionOk="0">
                  <a:moveTo>
                    <a:pt x="2763" y="0"/>
                  </a:moveTo>
                  <a:lnTo>
                    <a:pt x="2763" y="0"/>
                  </a:lnTo>
                  <a:cubicBezTo>
                    <a:pt x="2274" y="143"/>
                    <a:pt x="1798" y="345"/>
                    <a:pt x="1346" y="583"/>
                  </a:cubicBezTo>
                  <a:cubicBezTo>
                    <a:pt x="870" y="786"/>
                    <a:pt x="417" y="1036"/>
                    <a:pt x="0" y="1334"/>
                  </a:cubicBezTo>
                  <a:cubicBezTo>
                    <a:pt x="489" y="1179"/>
                    <a:pt x="965" y="988"/>
                    <a:pt x="1417" y="738"/>
                  </a:cubicBezTo>
                  <a:cubicBezTo>
                    <a:pt x="1893" y="536"/>
                    <a:pt x="2346" y="286"/>
                    <a:pt x="2763" y="0"/>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377075" y="1689588"/>
              <a:ext cx="112250" cy="54175"/>
            </a:xfrm>
            <a:custGeom>
              <a:avLst/>
              <a:gdLst/>
              <a:ahLst/>
              <a:cxnLst/>
              <a:rect l="l" t="t" r="r" b="b"/>
              <a:pathLst>
                <a:path w="4490" h="2167" extrusionOk="0">
                  <a:moveTo>
                    <a:pt x="4490" y="0"/>
                  </a:moveTo>
                  <a:lnTo>
                    <a:pt x="4490" y="0"/>
                  </a:lnTo>
                  <a:cubicBezTo>
                    <a:pt x="3716" y="286"/>
                    <a:pt x="2954" y="619"/>
                    <a:pt x="2215" y="1012"/>
                  </a:cubicBezTo>
                  <a:cubicBezTo>
                    <a:pt x="1453" y="1345"/>
                    <a:pt x="715" y="1726"/>
                    <a:pt x="1" y="2167"/>
                  </a:cubicBezTo>
                  <a:cubicBezTo>
                    <a:pt x="787" y="1881"/>
                    <a:pt x="1549" y="1548"/>
                    <a:pt x="2287" y="1155"/>
                  </a:cubicBezTo>
                  <a:cubicBezTo>
                    <a:pt x="3049" y="822"/>
                    <a:pt x="3787" y="441"/>
                    <a:pt x="4490" y="0"/>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397325" y="1724988"/>
              <a:ext cx="114025" cy="55100"/>
            </a:xfrm>
            <a:custGeom>
              <a:avLst/>
              <a:gdLst/>
              <a:ahLst/>
              <a:cxnLst/>
              <a:rect l="l" t="t" r="r" b="b"/>
              <a:pathLst>
                <a:path w="4561" h="2204" extrusionOk="0">
                  <a:moveTo>
                    <a:pt x="4561" y="1"/>
                  </a:moveTo>
                  <a:cubicBezTo>
                    <a:pt x="3763" y="298"/>
                    <a:pt x="2989" y="644"/>
                    <a:pt x="2239" y="1025"/>
                  </a:cubicBezTo>
                  <a:cubicBezTo>
                    <a:pt x="1465" y="1370"/>
                    <a:pt x="715" y="1763"/>
                    <a:pt x="1" y="2203"/>
                  </a:cubicBezTo>
                  <a:cubicBezTo>
                    <a:pt x="786" y="1918"/>
                    <a:pt x="1560" y="1572"/>
                    <a:pt x="2310" y="1180"/>
                  </a:cubicBezTo>
                  <a:cubicBezTo>
                    <a:pt x="3084" y="834"/>
                    <a:pt x="3846" y="441"/>
                    <a:pt x="4561" y="1"/>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758675" y="1527063"/>
              <a:ext cx="54200" cy="26200"/>
            </a:xfrm>
            <a:custGeom>
              <a:avLst/>
              <a:gdLst/>
              <a:ahLst/>
              <a:cxnLst/>
              <a:rect l="l" t="t" r="r" b="b"/>
              <a:pathLst>
                <a:path w="2168" h="1048" extrusionOk="0">
                  <a:moveTo>
                    <a:pt x="2168" y="0"/>
                  </a:moveTo>
                  <a:lnTo>
                    <a:pt x="2168" y="0"/>
                  </a:lnTo>
                  <a:cubicBezTo>
                    <a:pt x="1787" y="95"/>
                    <a:pt x="1406" y="250"/>
                    <a:pt x="1048" y="441"/>
                  </a:cubicBezTo>
                  <a:cubicBezTo>
                    <a:pt x="679" y="596"/>
                    <a:pt x="322" y="798"/>
                    <a:pt x="1" y="1048"/>
                  </a:cubicBezTo>
                  <a:cubicBezTo>
                    <a:pt x="394" y="941"/>
                    <a:pt x="775" y="798"/>
                    <a:pt x="1120" y="596"/>
                  </a:cubicBezTo>
                  <a:cubicBezTo>
                    <a:pt x="1501" y="441"/>
                    <a:pt x="1858" y="238"/>
                    <a:pt x="2168" y="0"/>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776550" y="1559788"/>
              <a:ext cx="54475" cy="26225"/>
            </a:xfrm>
            <a:custGeom>
              <a:avLst/>
              <a:gdLst/>
              <a:ahLst/>
              <a:cxnLst/>
              <a:rect l="l" t="t" r="r" b="b"/>
              <a:pathLst>
                <a:path w="2179" h="1049" extrusionOk="0">
                  <a:moveTo>
                    <a:pt x="2179" y="1"/>
                  </a:moveTo>
                  <a:lnTo>
                    <a:pt x="2179" y="1"/>
                  </a:lnTo>
                  <a:cubicBezTo>
                    <a:pt x="1786" y="96"/>
                    <a:pt x="1405" y="251"/>
                    <a:pt x="1048" y="453"/>
                  </a:cubicBezTo>
                  <a:cubicBezTo>
                    <a:pt x="679" y="596"/>
                    <a:pt x="322" y="799"/>
                    <a:pt x="0" y="1049"/>
                  </a:cubicBezTo>
                  <a:cubicBezTo>
                    <a:pt x="393" y="941"/>
                    <a:pt x="774" y="799"/>
                    <a:pt x="1119" y="596"/>
                  </a:cubicBezTo>
                  <a:cubicBezTo>
                    <a:pt x="1500" y="441"/>
                    <a:pt x="1857" y="251"/>
                    <a:pt x="2179" y="1"/>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425300" y="1789588"/>
              <a:ext cx="52725" cy="25325"/>
            </a:xfrm>
            <a:custGeom>
              <a:avLst/>
              <a:gdLst/>
              <a:ahLst/>
              <a:cxnLst/>
              <a:rect l="l" t="t" r="r" b="b"/>
              <a:pathLst>
                <a:path w="2109" h="1013" extrusionOk="0">
                  <a:moveTo>
                    <a:pt x="2108" y="0"/>
                  </a:moveTo>
                  <a:lnTo>
                    <a:pt x="2108" y="0"/>
                  </a:lnTo>
                  <a:cubicBezTo>
                    <a:pt x="1727" y="96"/>
                    <a:pt x="1358" y="227"/>
                    <a:pt x="1025" y="417"/>
                  </a:cubicBezTo>
                  <a:cubicBezTo>
                    <a:pt x="656" y="572"/>
                    <a:pt x="310" y="774"/>
                    <a:pt x="1" y="1013"/>
                  </a:cubicBezTo>
                  <a:cubicBezTo>
                    <a:pt x="382" y="917"/>
                    <a:pt x="751" y="774"/>
                    <a:pt x="1096" y="584"/>
                  </a:cubicBezTo>
                  <a:cubicBezTo>
                    <a:pt x="1453" y="441"/>
                    <a:pt x="1799" y="239"/>
                    <a:pt x="2108" y="0"/>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812250" y="1598188"/>
              <a:ext cx="39325" cy="19375"/>
            </a:xfrm>
            <a:custGeom>
              <a:avLst/>
              <a:gdLst/>
              <a:ahLst/>
              <a:cxnLst/>
              <a:rect l="l" t="t" r="r" b="b"/>
              <a:pathLst>
                <a:path w="1573" h="775" extrusionOk="0">
                  <a:moveTo>
                    <a:pt x="1572" y="1"/>
                  </a:moveTo>
                  <a:lnTo>
                    <a:pt x="1572" y="1"/>
                  </a:lnTo>
                  <a:cubicBezTo>
                    <a:pt x="1287" y="60"/>
                    <a:pt x="1013" y="156"/>
                    <a:pt x="751" y="310"/>
                  </a:cubicBezTo>
                  <a:cubicBezTo>
                    <a:pt x="477" y="418"/>
                    <a:pt x="227" y="572"/>
                    <a:pt x="1" y="775"/>
                  </a:cubicBezTo>
                  <a:cubicBezTo>
                    <a:pt x="298" y="715"/>
                    <a:pt x="572" y="608"/>
                    <a:pt x="834" y="453"/>
                  </a:cubicBezTo>
                  <a:cubicBezTo>
                    <a:pt x="1108" y="346"/>
                    <a:pt x="1358" y="203"/>
                    <a:pt x="1572" y="1"/>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464900" y="1824113"/>
              <a:ext cx="133075" cy="102725"/>
            </a:xfrm>
            <a:custGeom>
              <a:avLst/>
              <a:gdLst/>
              <a:ahLst/>
              <a:cxnLst/>
              <a:rect l="l" t="t" r="r" b="b"/>
              <a:pathLst>
                <a:path w="5323" h="4109" extrusionOk="0">
                  <a:moveTo>
                    <a:pt x="2715" y="194"/>
                  </a:moveTo>
                  <a:cubicBezTo>
                    <a:pt x="2727" y="194"/>
                    <a:pt x="2739" y="197"/>
                    <a:pt x="2751" y="203"/>
                  </a:cubicBezTo>
                  <a:cubicBezTo>
                    <a:pt x="2786" y="227"/>
                    <a:pt x="2810" y="263"/>
                    <a:pt x="2822" y="298"/>
                  </a:cubicBezTo>
                  <a:cubicBezTo>
                    <a:pt x="2980" y="592"/>
                    <a:pt x="3081" y="914"/>
                    <a:pt x="3120" y="1256"/>
                  </a:cubicBezTo>
                  <a:lnTo>
                    <a:pt x="3120" y="1256"/>
                  </a:lnTo>
                  <a:lnTo>
                    <a:pt x="2298" y="1773"/>
                  </a:lnTo>
                  <a:lnTo>
                    <a:pt x="2298" y="1773"/>
                  </a:lnTo>
                  <a:cubicBezTo>
                    <a:pt x="2169" y="1498"/>
                    <a:pt x="2136" y="1181"/>
                    <a:pt x="2215" y="882"/>
                  </a:cubicBezTo>
                  <a:cubicBezTo>
                    <a:pt x="2262" y="691"/>
                    <a:pt x="2346" y="524"/>
                    <a:pt x="2477" y="382"/>
                  </a:cubicBezTo>
                  <a:cubicBezTo>
                    <a:pt x="2536" y="310"/>
                    <a:pt x="2608" y="251"/>
                    <a:pt x="2679" y="203"/>
                  </a:cubicBezTo>
                  <a:cubicBezTo>
                    <a:pt x="2691" y="197"/>
                    <a:pt x="2703" y="194"/>
                    <a:pt x="2715" y="194"/>
                  </a:cubicBezTo>
                  <a:close/>
                  <a:moveTo>
                    <a:pt x="3128" y="1344"/>
                  </a:moveTo>
                  <a:cubicBezTo>
                    <a:pt x="3129" y="1361"/>
                    <a:pt x="3131" y="1377"/>
                    <a:pt x="3132" y="1394"/>
                  </a:cubicBezTo>
                  <a:cubicBezTo>
                    <a:pt x="3154" y="1740"/>
                    <a:pt x="3113" y="2087"/>
                    <a:pt x="3000" y="2414"/>
                  </a:cubicBezTo>
                  <a:lnTo>
                    <a:pt x="3000" y="2414"/>
                  </a:lnTo>
                  <a:cubicBezTo>
                    <a:pt x="2887" y="2373"/>
                    <a:pt x="2779" y="2318"/>
                    <a:pt x="2679" y="2251"/>
                  </a:cubicBezTo>
                  <a:cubicBezTo>
                    <a:pt x="2530" y="2136"/>
                    <a:pt x="2411" y="1992"/>
                    <a:pt x="2326" y="1831"/>
                  </a:cubicBezTo>
                  <a:lnTo>
                    <a:pt x="2326" y="1831"/>
                  </a:lnTo>
                  <a:lnTo>
                    <a:pt x="3128" y="1344"/>
                  </a:lnTo>
                  <a:close/>
                  <a:moveTo>
                    <a:pt x="5006" y="203"/>
                  </a:moveTo>
                  <a:lnTo>
                    <a:pt x="5006" y="203"/>
                  </a:lnTo>
                  <a:cubicBezTo>
                    <a:pt x="5133" y="596"/>
                    <a:pt x="5134" y="1017"/>
                    <a:pt x="5001" y="1417"/>
                  </a:cubicBezTo>
                  <a:cubicBezTo>
                    <a:pt x="4870" y="1870"/>
                    <a:pt x="4525" y="2239"/>
                    <a:pt x="4084" y="2406"/>
                  </a:cubicBezTo>
                  <a:cubicBezTo>
                    <a:pt x="3907" y="2474"/>
                    <a:pt x="3719" y="2507"/>
                    <a:pt x="3531" y="2507"/>
                  </a:cubicBezTo>
                  <a:cubicBezTo>
                    <a:pt x="3406" y="2507"/>
                    <a:pt x="3281" y="2492"/>
                    <a:pt x="3159" y="2463"/>
                  </a:cubicBezTo>
                  <a:lnTo>
                    <a:pt x="3159" y="2463"/>
                  </a:lnTo>
                  <a:cubicBezTo>
                    <a:pt x="3282" y="2115"/>
                    <a:pt x="3332" y="1748"/>
                    <a:pt x="3310" y="1382"/>
                  </a:cubicBezTo>
                  <a:cubicBezTo>
                    <a:pt x="3307" y="1335"/>
                    <a:pt x="3303" y="1288"/>
                    <a:pt x="3298" y="1241"/>
                  </a:cubicBezTo>
                  <a:lnTo>
                    <a:pt x="3298" y="1241"/>
                  </a:lnTo>
                  <a:lnTo>
                    <a:pt x="5006" y="203"/>
                  </a:lnTo>
                  <a:close/>
                  <a:moveTo>
                    <a:pt x="842" y="974"/>
                  </a:moveTo>
                  <a:cubicBezTo>
                    <a:pt x="1128" y="1325"/>
                    <a:pt x="1304" y="1742"/>
                    <a:pt x="1369" y="2179"/>
                  </a:cubicBezTo>
                  <a:cubicBezTo>
                    <a:pt x="1377" y="2235"/>
                    <a:pt x="1382" y="2292"/>
                    <a:pt x="1386" y="2348"/>
                  </a:cubicBezTo>
                  <a:lnTo>
                    <a:pt x="1386" y="2348"/>
                  </a:lnTo>
                  <a:lnTo>
                    <a:pt x="1369" y="2358"/>
                  </a:lnTo>
                  <a:lnTo>
                    <a:pt x="903" y="2657"/>
                  </a:lnTo>
                  <a:lnTo>
                    <a:pt x="903" y="2657"/>
                  </a:lnTo>
                  <a:cubicBezTo>
                    <a:pt x="891" y="2629"/>
                    <a:pt x="880" y="2601"/>
                    <a:pt x="869" y="2572"/>
                  </a:cubicBezTo>
                  <a:cubicBezTo>
                    <a:pt x="736" y="2051"/>
                    <a:pt x="727" y="1500"/>
                    <a:pt x="842" y="974"/>
                  </a:cubicBezTo>
                  <a:close/>
                  <a:moveTo>
                    <a:pt x="1389" y="2401"/>
                  </a:moveTo>
                  <a:lnTo>
                    <a:pt x="1389" y="2401"/>
                  </a:lnTo>
                  <a:cubicBezTo>
                    <a:pt x="1403" y="2667"/>
                    <a:pt x="1378" y="2933"/>
                    <a:pt x="1309" y="3192"/>
                  </a:cubicBezTo>
                  <a:lnTo>
                    <a:pt x="1309" y="3192"/>
                  </a:lnTo>
                  <a:cubicBezTo>
                    <a:pt x="1143" y="3057"/>
                    <a:pt x="1008" y="2885"/>
                    <a:pt x="917" y="2688"/>
                  </a:cubicBezTo>
                  <a:lnTo>
                    <a:pt x="917" y="2688"/>
                  </a:lnTo>
                  <a:lnTo>
                    <a:pt x="1381" y="2406"/>
                  </a:lnTo>
                  <a:lnTo>
                    <a:pt x="1389" y="2401"/>
                  </a:lnTo>
                  <a:close/>
                  <a:moveTo>
                    <a:pt x="2185" y="1917"/>
                  </a:moveTo>
                  <a:cubicBezTo>
                    <a:pt x="2280" y="2100"/>
                    <a:pt x="2415" y="2264"/>
                    <a:pt x="2584" y="2394"/>
                  </a:cubicBezTo>
                  <a:cubicBezTo>
                    <a:pt x="2695" y="2471"/>
                    <a:pt x="2813" y="2533"/>
                    <a:pt x="2937" y="2579"/>
                  </a:cubicBezTo>
                  <a:lnTo>
                    <a:pt x="2937" y="2579"/>
                  </a:lnTo>
                  <a:cubicBezTo>
                    <a:pt x="2813" y="2871"/>
                    <a:pt x="2614" y="3128"/>
                    <a:pt x="2358" y="3299"/>
                  </a:cubicBezTo>
                  <a:cubicBezTo>
                    <a:pt x="2220" y="3385"/>
                    <a:pt x="2068" y="3427"/>
                    <a:pt x="1915" y="3427"/>
                  </a:cubicBezTo>
                  <a:cubicBezTo>
                    <a:pt x="1752" y="3427"/>
                    <a:pt x="1589" y="3379"/>
                    <a:pt x="1441" y="3287"/>
                  </a:cubicBezTo>
                  <a:cubicBezTo>
                    <a:pt x="1414" y="3270"/>
                    <a:pt x="1388" y="3252"/>
                    <a:pt x="1363" y="3233"/>
                  </a:cubicBezTo>
                  <a:lnTo>
                    <a:pt x="1363" y="3233"/>
                  </a:lnTo>
                  <a:cubicBezTo>
                    <a:pt x="1450" y="2950"/>
                    <a:pt x="1486" y="2652"/>
                    <a:pt x="1469" y="2352"/>
                  </a:cubicBezTo>
                  <a:lnTo>
                    <a:pt x="1469" y="2352"/>
                  </a:lnTo>
                  <a:lnTo>
                    <a:pt x="2185" y="1917"/>
                  </a:lnTo>
                  <a:close/>
                  <a:moveTo>
                    <a:pt x="5108" y="1"/>
                  </a:moveTo>
                  <a:lnTo>
                    <a:pt x="5037" y="48"/>
                  </a:lnTo>
                  <a:lnTo>
                    <a:pt x="3287" y="1150"/>
                  </a:lnTo>
                  <a:lnTo>
                    <a:pt x="3287" y="1150"/>
                  </a:lnTo>
                  <a:cubicBezTo>
                    <a:pt x="3242" y="824"/>
                    <a:pt x="3143" y="504"/>
                    <a:pt x="2989" y="215"/>
                  </a:cubicBezTo>
                  <a:cubicBezTo>
                    <a:pt x="2965" y="155"/>
                    <a:pt x="2917" y="108"/>
                    <a:pt x="2870" y="72"/>
                  </a:cubicBezTo>
                  <a:cubicBezTo>
                    <a:pt x="2834" y="54"/>
                    <a:pt x="2795" y="45"/>
                    <a:pt x="2757" y="45"/>
                  </a:cubicBezTo>
                  <a:cubicBezTo>
                    <a:pt x="2718" y="45"/>
                    <a:pt x="2679" y="54"/>
                    <a:pt x="2643" y="72"/>
                  </a:cubicBezTo>
                  <a:cubicBezTo>
                    <a:pt x="2596" y="96"/>
                    <a:pt x="2548" y="132"/>
                    <a:pt x="2501" y="167"/>
                  </a:cubicBezTo>
                  <a:cubicBezTo>
                    <a:pt x="2465" y="203"/>
                    <a:pt x="2417" y="239"/>
                    <a:pt x="2381" y="286"/>
                  </a:cubicBezTo>
                  <a:cubicBezTo>
                    <a:pt x="2239" y="441"/>
                    <a:pt x="2120" y="644"/>
                    <a:pt x="2072" y="858"/>
                  </a:cubicBezTo>
                  <a:cubicBezTo>
                    <a:pt x="1979" y="1200"/>
                    <a:pt x="2015" y="1555"/>
                    <a:pt x="2158" y="1862"/>
                  </a:cubicBezTo>
                  <a:lnTo>
                    <a:pt x="2158" y="1862"/>
                  </a:lnTo>
                  <a:lnTo>
                    <a:pt x="1466" y="2297"/>
                  </a:lnTo>
                  <a:lnTo>
                    <a:pt x="1466" y="2297"/>
                  </a:lnTo>
                  <a:cubicBezTo>
                    <a:pt x="1463" y="2254"/>
                    <a:pt x="1458" y="2211"/>
                    <a:pt x="1453" y="2168"/>
                  </a:cubicBezTo>
                  <a:cubicBezTo>
                    <a:pt x="1393" y="1667"/>
                    <a:pt x="1191" y="1191"/>
                    <a:pt x="857" y="810"/>
                  </a:cubicBezTo>
                  <a:lnTo>
                    <a:pt x="774" y="715"/>
                  </a:lnTo>
                  <a:lnTo>
                    <a:pt x="750" y="834"/>
                  </a:lnTo>
                  <a:cubicBezTo>
                    <a:pt x="607" y="1429"/>
                    <a:pt x="607" y="2037"/>
                    <a:pt x="750" y="2620"/>
                  </a:cubicBezTo>
                  <a:cubicBezTo>
                    <a:pt x="763" y="2656"/>
                    <a:pt x="777" y="2692"/>
                    <a:pt x="793" y="2727"/>
                  </a:cubicBezTo>
                  <a:lnTo>
                    <a:pt x="793" y="2727"/>
                  </a:lnTo>
                  <a:lnTo>
                    <a:pt x="346" y="3013"/>
                  </a:lnTo>
                  <a:lnTo>
                    <a:pt x="84" y="3180"/>
                  </a:lnTo>
                  <a:cubicBezTo>
                    <a:pt x="48" y="3203"/>
                    <a:pt x="24" y="3227"/>
                    <a:pt x="0" y="3251"/>
                  </a:cubicBezTo>
                  <a:cubicBezTo>
                    <a:pt x="24" y="3239"/>
                    <a:pt x="48" y="3215"/>
                    <a:pt x="72" y="3191"/>
                  </a:cubicBezTo>
                  <a:lnTo>
                    <a:pt x="346" y="3037"/>
                  </a:lnTo>
                  <a:lnTo>
                    <a:pt x="806" y="2756"/>
                  </a:lnTo>
                  <a:lnTo>
                    <a:pt x="806" y="2756"/>
                  </a:lnTo>
                  <a:cubicBezTo>
                    <a:pt x="911" y="2986"/>
                    <a:pt x="1066" y="3182"/>
                    <a:pt x="1266" y="3336"/>
                  </a:cubicBezTo>
                  <a:lnTo>
                    <a:pt x="1266" y="3336"/>
                  </a:lnTo>
                  <a:cubicBezTo>
                    <a:pt x="1171" y="3612"/>
                    <a:pt x="1036" y="3875"/>
                    <a:pt x="869" y="4108"/>
                  </a:cubicBezTo>
                  <a:cubicBezTo>
                    <a:pt x="869" y="4108"/>
                    <a:pt x="881" y="4096"/>
                    <a:pt x="917" y="4061"/>
                  </a:cubicBezTo>
                  <a:cubicBezTo>
                    <a:pt x="941" y="4037"/>
                    <a:pt x="977" y="3989"/>
                    <a:pt x="1036" y="3918"/>
                  </a:cubicBezTo>
                  <a:cubicBezTo>
                    <a:pt x="1150" y="3752"/>
                    <a:pt x="1246" y="3568"/>
                    <a:pt x="1316" y="3374"/>
                  </a:cubicBezTo>
                  <a:lnTo>
                    <a:pt x="1316" y="3374"/>
                  </a:lnTo>
                  <a:cubicBezTo>
                    <a:pt x="1337" y="3389"/>
                    <a:pt x="1359" y="3404"/>
                    <a:pt x="1381" y="3418"/>
                  </a:cubicBezTo>
                  <a:cubicBezTo>
                    <a:pt x="1549" y="3524"/>
                    <a:pt x="1743" y="3577"/>
                    <a:pt x="1938" y="3577"/>
                  </a:cubicBezTo>
                  <a:cubicBezTo>
                    <a:pt x="2116" y="3577"/>
                    <a:pt x="2294" y="3532"/>
                    <a:pt x="2453" y="3442"/>
                  </a:cubicBezTo>
                  <a:cubicBezTo>
                    <a:pt x="2746" y="3235"/>
                    <a:pt x="2970" y="2959"/>
                    <a:pt x="3098" y="2632"/>
                  </a:cubicBezTo>
                  <a:lnTo>
                    <a:pt x="3098" y="2632"/>
                  </a:lnTo>
                  <a:cubicBezTo>
                    <a:pt x="3242" y="2670"/>
                    <a:pt x="3391" y="2690"/>
                    <a:pt x="3540" y="2690"/>
                  </a:cubicBezTo>
                  <a:cubicBezTo>
                    <a:pt x="3752" y="2690"/>
                    <a:pt x="3965" y="2651"/>
                    <a:pt x="4167" y="2572"/>
                  </a:cubicBezTo>
                  <a:cubicBezTo>
                    <a:pt x="4656" y="2382"/>
                    <a:pt x="5025" y="1977"/>
                    <a:pt x="5179" y="1477"/>
                  </a:cubicBezTo>
                  <a:cubicBezTo>
                    <a:pt x="5322" y="1025"/>
                    <a:pt x="5310" y="524"/>
                    <a:pt x="5132" y="84"/>
                  </a:cubicBezTo>
                  <a:lnTo>
                    <a:pt x="5108" y="1"/>
                  </a:ln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777425" y="1666063"/>
              <a:ext cx="97075" cy="96175"/>
            </a:xfrm>
            <a:custGeom>
              <a:avLst/>
              <a:gdLst/>
              <a:ahLst/>
              <a:cxnLst/>
              <a:rect l="l" t="t" r="r" b="b"/>
              <a:pathLst>
                <a:path w="3883" h="3847" extrusionOk="0">
                  <a:moveTo>
                    <a:pt x="1572" y="0"/>
                  </a:moveTo>
                  <a:lnTo>
                    <a:pt x="1572" y="274"/>
                  </a:lnTo>
                  <a:cubicBezTo>
                    <a:pt x="1549" y="1001"/>
                    <a:pt x="1513" y="1786"/>
                    <a:pt x="1477" y="2620"/>
                  </a:cubicBezTo>
                  <a:cubicBezTo>
                    <a:pt x="1467" y="2703"/>
                    <a:pt x="1462" y="2784"/>
                    <a:pt x="1458" y="2865"/>
                  </a:cubicBezTo>
                  <a:lnTo>
                    <a:pt x="1458" y="2865"/>
                  </a:lnTo>
                  <a:lnTo>
                    <a:pt x="429" y="787"/>
                  </a:lnTo>
                  <a:lnTo>
                    <a:pt x="429" y="787"/>
                  </a:lnTo>
                  <a:cubicBezTo>
                    <a:pt x="429" y="786"/>
                    <a:pt x="429" y="786"/>
                    <a:pt x="429" y="786"/>
                  </a:cubicBezTo>
                  <a:lnTo>
                    <a:pt x="429" y="786"/>
                  </a:lnTo>
                  <a:lnTo>
                    <a:pt x="406" y="739"/>
                  </a:lnTo>
                  <a:lnTo>
                    <a:pt x="322" y="572"/>
                  </a:lnTo>
                  <a:lnTo>
                    <a:pt x="275" y="762"/>
                  </a:lnTo>
                  <a:cubicBezTo>
                    <a:pt x="84" y="1489"/>
                    <a:pt x="1" y="2239"/>
                    <a:pt x="25" y="2989"/>
                  </a:cubicBezTo>
                  <a:cubicBezTo>
                    <a:pt x="37" y="3203"/>
                    <a:pt x="48" y="3417"/>
                    <a:pt x="84" y="3620"/>
                  </a:cubicBezTo>
                  <a:cubicBezTo>
                    <a:pt x="84" y="3703"/>
                    <a:pt x="96" y="3775"/>
                    <a:pt x="132" y="3846"/>
                  </a:cubicBezTo>
                  <a:cubicBezTo>
                    <a:pt x="144" y="3846"/>
                    <a:pt x="108" y="3537"/>
                    <a:pt x="108" y="3001"/>
                  </a:cubicBezTo>
                  <a:cubicBezTo>
                    <a:pt x="119" y="2311"/>
                    <a:pt x="210" y="1632"/>
                    <a:pt x="382" y="962"/>
                  </a:cubicBezTo>
                  <a:lnTo>
                    <a:pt x="382" y="962"/>
                  </a:lnTo>
                  <a:cubicBezTo>
                    <a:pt x="702" y="1630"/>
                    <a:pt x="1068" y="2375"/>
                    <a:pt x="1453" y="3177"/>
                  </a:cubicBezTo>
                  <a:lnTo>
                    <a:pt x="1453" y="3177"/>
                  </a:lnTo>
                  <a:cubicBezTo>
                    <a:pt x="1453" y="3186"/>
                    <a:pt x="1453" y="3195"/>
                    <a:pt x="1453" y="3203"/>
                  </a:cubicBezTo>
                  <a:lnTo>
                    <a:pt x="1464" y="3201"/>
                  </a:lnTo>
                  <a:lnTo>
                    <a:pt x="1464" y="3201"/>
                  </a:lnTo>
                  <a:cubicBezTo>
                    <a:pt x="1469" y="3209"/>
                    <a:pt x="1473" y="3218"/>
                    <a:pt x="1477" y="3227"/>
                  </a:cubicBezTo>
                  <a:lnTo>
                    <a:pt x="1620" y="3513"/>
                  </a:lnTo>
                  <a:lnTo>
                    <a:pt x="1620" y="3203"/>
                  </a:lnTo>
                  <a:cubicBezTo>
                    <a:pt x="1644" y="3013"/>
                    <a:pt x="1644" y="2822"/>
                    <a:pt x="1644" y="2620"/>
                  </a:cubicBezTo>
                  <a:cubicBezTo>
                    <a:pt x="1675" y="1895"/>
                    <a:pt x="1697" y="1206"/>
                    <a:pt x="1718" y="561"/>
                  </a:cubicBezTo>
                  <a:lnTo>
                    <a:pt x="1718" y="561"/>
                  </a:lnTo>
                  <a:lnTo>
                    <a:pt x="2358" y="1763"/>
                  </a:lnTo>
                  <a:cubicBezTo>
                    <a:pt x="2465" y="1965"/>
                    <a:pt x="2584" y="2167"/>
                    <a:pt x="2715" y="2358"/>
                  </a:cubicBezTo>
                  <a:cubicBezTo>
                    <a:pt x="2775" y="2453"/>
                    <a:pt x="2870" y="2513"/>
                    <a:pt x="2977" y="2560"/>
                  </a:cubicBezTo>
                  <a:cubicBezTo>
                    <a:pt x="3025" y="2578"/>
                    <a:pt x="3079" y="2587"/>
                    <a:pt x="3132" y="2587"/>
                  </a:cubicBezTo>
                  <a:cubicBezTo>
                    <a:pt x="3186" y="2587"/>
                    <a:pt x="3239" y="2578"/>
                    <a:pt x="3287" y="2560"/>
                  </a:cubicBezTo>
                  <a:cubicBezTo>
                    <a:pt x="3454" y="2513"/>
                    <a:pt x="3596" y="2394"/>
                    <a:pt x="3692" y="2251"/>
                  </a:cubicBezTo>
                  <a:cubicBezTo>
                    <a:pt x="3751" y="2144"/>
                    <a:pt x="3799" y="2024"/>
                    <a:pt x="3835" y="1917"/>
                  </a:cubicBezTo>
                  <a:cubicBezTo>
                    <a:pt x="3858" y="1822"/>
                    <a:pt x="3882" y="1715"/>
                    <a:pt x="3882" y="1620"/>
                  </a:cubicBezTo>
                  <a:lnTo>
                    <a:pt x="3882" y="1620"/>
                  </a:lnTo>
                  <a:cubicBezTo>
                    <a:pt x="3835" y="1715"/>
                    <a:pt x="3799" y="1810"/>
                    <a:pt x="3763" y="1917"/>
                  </a:cubicBezTo>
                  <a:cubicBezTo>
                    <a:pt x="3704" y="2179"/>
                    <a:pt x="3513" y="2382"/>
                    <a:pt x="3251" y="2477"/>
                  </a:cubicBezTo>
                  <a:cubicBezTo>
                    <a:pt x="3221" y="2483"/>
                    <a:pt x="3191" y="2486"/>
                    <a:pt x="3161" y="2486"/>
                  </a:cubicBezTo>
                  <a:cubicBezTo>
                    <a:pt x="3014" y="2486"/>
                    <a:pt x="2878" y="2415"/>
                    <a:pt x="2799" y="2286"/>
                  </a:cubicBezTo>
                  <a:cubicBezTo>
                    <a:pt x="2680" y="2096"/>
                    <a:pt x="2561" y="1894"/>
                    <a:pt x="2465" y="1691"/>
                  </a:cubicBezTo>
                  <a:cubicBezTo>
                    <a:pt x="2246" y="1263"/>
                    <a:pt x="1992" y="790"/>
                    <a:pt x="1727" y="294"/>
                  </a:cubicBezTo>
                  <a:lnTo>
                    <a:pt x="1727" y="294"/>
                  </a:lnTo>
                  <a:cubicBezTo>
                    <a:pt x="1727" y="287"/>
                    <a:pt x="1727" y="281"/>
                    <a:pt x="1727" y="274"/>
                  </a:cubicBezTo>
                  <a:lnTo>
                    <a:pt x="1727" y="274"/>
                  </a:lnTo>
                  <a:lnTo>
                    <a:pt x="1717" y="277"/>
                  </a:lnTo>
                  <a:lnTo>
                    <a:pt x="1717" y="277"/>
                  </a:lnTo>
                  <a:cubicBezTo>
                    <a:pt x="1713" y="268"/>
                    <a:pt x="1708" y="259"/>
                    <a:pt x="1703" y="250"/>
                  </a:cubicBezTo>
                  <a:lnTo>
                    <a:pt x="1572" y="0"/>
                  </a:ln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725350" y="1676738"/>
              <a:ext cx="148850" cy="100700"/>
            </a:xfrm>
            <a:custGeom>
              <a:avLst/>
              <a:gdLst/>
              <a:ahLst/>
              <a:cxnLst/>
              <a:rect l="l" t="t" r="r" b="b"/>
              <a:pathLst>
                <a:path w="5954" h="4028" extrusionOk="0">
                  <a:moveTo>
                    <a:pt x="5927" y="1"/>
                  </a:moveTo>
                  <a:cubicBezTo>
                    <a:pt x="5853" y="1"/>
                    <a:pt x="4551" y="857"/>
                    <a:pt x="2929" y="1943"/>
                  </a:cubicBezTo>
                  <a:cubicBezTo>
                    <a:pt x="1286" y="3062"/>
                    <a:pt x="0" y="3991"/>
                    <a:pt x="24" y="4026"/>
                  </a:cubicBezTo>
                  <a:cubicBezTo>
                    <a:pt x="24" y="4027"/>
                    <a:pt x="25" y="4027"/>
                    <a:pt x="27" y="4027"/>
                  </a:cubicBezTo>
                  <a:cubicBezTo>
                    <a:pt x="101" y="4027"/>
                    <a:pt x="1426" y="3171"/>
                    <a:pt x="3024" y="2086"/>
                  </a:cubicBezTo>
                  <a:cubicBezTo>
                    <a:pt x="4656" y="978"/>
                    <a:pt x="5953" y="38"/>
                    <a:pt x="5930" y="2"/>
                  </a:cubicBezTo>
                  <a:cubicBezTo>
                    <a:pt x="5929" y="1"/>
                    <a:pt x="5928" y="1"/>
                    <a:pt x="5927" y="1"/>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804225" y="1683913"/>
              <a:ext cx="109550" cy="93800"/>
            </a:xfrm>
            <a:custGeom>
              <a:avLst/>
              <a:gdLst/>
              <a:ahLst/>
              <a:cxnLst/>
              <a:rect l="l" t="t" r="r" b="b"/>
              <a:pathLst>
                <a:path w="4382" h="3752" extrusionOk="0">
                  <a:moveTo>
                    <a:pt x="4382" y="1"/>
                  </a:moveTo>
                  <a:cubicBezTo>
                    <a:pt x="3596" y="560"/>
                    <a:pt x="2846" y="1168"/>
                    <a:pt x="2143" y="1811"/>
                  </a:cubicBezTo>
                  <a:cubicBezTo>
                    <a:pt x="1393" y="2418"/>
                    <a:pt x="679" y="3073"/>
                    <a:pt x="0" y="3751"/>
                  </a:cubicBezTo>
                  <a:cubicBezTo>
                    <a:pt x="786" y="3192"/>
                    <a:pt x="1536" y="2584"/>
                    <a:pt x="2251" y="1941"/>
                  </a:cubicBezTo>
                  <a:cubicBezTo>
                    <a:pt x="2989" y="1334"/>
                    <a:pt x="3703" y="679"/>
                    <a:pt x="4382" y="1"/>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219025" y="972913"/>
              <a:ext cx="249750" cy="206200"/>
            </a:xfrm>
            <a:custGeom>
              <a:avLst/>
              <a:gdLst/>
              <a:ahLst/>
              <a:cxnLst/>
              <a:rect l="l" t="t" r="r" b="b"/>
              <a:pathLst>
                <a:path w="9990" h="8248" extrusionOk="0">
                  <a:moveTo>
                    <a:pt x="3488" y="967"/>
                  </a:moveTo>
                  <a:cubicBezTo>
                    <a:pt x="3916" y="967"/>
                    <a:pt x="4328" y="1205"/>
                    <a:pt x="4525" y="1616"/>
                  </a:cubicBezTo>
                  <a:cubicBezTo>
                    <a:pt x="4799" y="2199"/>
                    <a:pt x="4561" y="2878"/>
                    <a:pt x="3989" y="3164"/>
                  </a:cubicBezTo>
                  <a:cubicBezTo>
                    <a:pt x="3828" y="3239"/>
                    <a:pt x="3660" y="3275"/>
                    <a:pt x="3495" y="3275"/>
                  </a:cubicBezTo>
                  <a:cubicBezTo>
                    <a:pt x="3061" y="3275"/>
                    <a:pt x="2648" y="3030"/>
                    <a:pt x="2441" y="2616"/>
                  </a:cubicBezTo>
                  <a:cubicBezTo>
                    <a:pt x="2168" y="2045"/>
                    <a:pt x="2418" y="1354"/>
                    <a:pt x="2989" y="1080"/>
                  </a:cubicBezTo>
                  <a:cubicBezTo>
                    <a:pt x="3150" y="1003"/>
                    <a:pt x="3320" y="967"/>
                    <a:pt x="3488" y="967"/>
                  </a:cubicBezTo>
                  <a:close/>
                  <a:moveTo>
                    <a:pt x="3425" y="0"/>
                  </a:moveTo>
                  <a:cubicBezTo>
                    <a:pt x="3116" y="0"/>
                    <a:pt x="2801" y="68"/>
                    <a:pt x="2501" y="211"/>
                  </a:cubicBezTo>
                  <a:cubicBezTo>
                    <a:pt x="1441" y="723"/>
                    <a:pt x="989" y="1997"/>
                    <a:pt x="1501" y="3057"/>
                  </a:cubicBezTo>
                  <a:cubicBezTo>
                    <a:pt x="1501" y="3069"/>
                    <a:pt x="1501" y="3069"/>
                    <a:pt x="1501" y="3069"/>
                  </a:cubicBezTo>
                  <a:lnTo>
                    <a:pt x="2215" y="4533"/>
                  </a:lnTo>
                  <a:lnTo>
                    <a:pt x="1715" y="4771"/>
                  </a:lnTo>
                  <a:cubicBezTo>
                    <a:pt x="679" y="5295"/>
                    <a:pt x="13" y="6355"/>
                    <a:pt x="1" y="7522"/>
                  </a:cubicBezTo>
                  <a:lnTo>
                    <a:pt x="1" y="8248"/>
                  </a:lnTo>
                  <a:lnTo>
                    <a:pt x="9990" y="3438"/>
                  </a:lnTo>
                  <a:lnTo>
                    <a:pt x="9311" y="2938"/>
                  </a:lnTo>
                  <a:cubicBezTo>
                    <a:pt x="8758" y="2505"/>
                    <a:pt x="8082" y="2284"/>
                    <a:pt x="7402" y="2284"/>
                  </a:cubicBezTo>
                  <a:cubicBezTo>
                    <a:pt x="6941" y="2284"/>
                    <a:pt x="6477" y="2385"/>
                    <a:pt x="6049" y="2592"/>
                  </a:cubicBezTo>
                  <a:lnTo>
                    <a:pt x="5347" y="1211"/>
                  </a:lnTo>
                  <a:cubicBezTo>
                    <a:pt x="4978" y="448"/>
                    <a:pt x="4220" y="0"/>
                    <a:pt x="3425" y="0"/>
                  </a:cubicBezTo>
                  <a:close/>
                </a:path>
              </a:pathLst>
            </a:custGeom>
            <a:solidFill>
              <a:schemeClr val="dk2">
                <a:alpha val="145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2"/>
          <p:cNvGrpSpPr/>
          <p:nvPr/>
        </p:nvGrpSpPr>
        <p:grpSpPr>
          <a:xfrm>
            <a:off x="7368619" y="1476352"/>
            <a:ext cx="2380507" cy="3702212"/>
            <a:chOff x="12588319" y="-287248"/>
            <a:chExt cx="2380507" cy="3702212"/>
          </a:xfrm>
        </p:grpSpPr>
        <p:sp>
          <p:nvSpPr>
            <p:cNvPr id="63" name="Google Shape;63;p2"/>
            <p:cNvSpPr/>
            <p:nvPr/>
          </p:nvSpPr>
          <p:spPr>
            <a:xfrm>
              <a:off x="13234073" y="-287248"/>
              <a:ext cx="427099" cy="499315"/>
            </a:xfrm>
            <a:custGeom>
              <a:avLst/>
              <a:gdLst/>
              <a:ahLst/>
              <a:cxnLst/>
              <a:rect l="l" t="t" r="r" b="b"/>
              <a:pathLst>
                <a:path w="9788" h="11443" extrusionOk="0">
                  <a:moveTo>
                    <a:pt x="9788" y="1"/>
                  </a:moveTo>
                  <a:cubicBezTo>
                    <a:pt x="7990" y="1"/>
                    <a:pt x="6168" y="1"/>
                    <a:pt x="3918" y="1179"/>
                  </a:cubicBezTo>
                  <a:cubicBezTo>
                    <a:pt x="2501" y="1930"/>
                    <a:pt x="1620" y="3096"/>
                    <a:pt x="870" y="4513"/>
                  </a:cubicBezTo>
                  <a:cubicBezTo>
                    <a:pt x="286" y="5668"/>
                    <a:pt x="1" y="6954"/>
                    <a:pt x="36" y="8252"/>
                  </a:cubicBezTo>
                  <a:cubicBezTo>
                    <a:pt x="108" y="9466"/>
                    <a:pt x="108" y="10323"/>
                    <a:pt x="596" y="11443"/>
                  </a:cubicBezTo>
                  <a:lnTo>
                    <a:pt x="97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3229404" y="-275859"/>
              <a:ext cx="970791" cy="1628502"/>
            </a:xfrm>
            <a:custGeom>
              <a:avLst/>
              <a:gdLst/>
              <a:ahLst/>
              <a:cxnLst/>
              <a:rect l="l" t="t" r="r" b="b"/>
              <a:pathLst>
                <a:path w="22248" h="37321" extrusionOk="0">
                  <a:moveTo>
                    <a:pt x="9922" y="0"/>
                  </a:moveTo>
                  <a:cubicBezTo>
                    <a:pt x="4971" y="0"/>
                    <a:pt x="794" y="3832"/>
                    <a:pt x="441" y="8848"/>
                  </a:cubicBezTo>
                  <a:cubicBezTo>
                    <a:pt x="441" y="8907"/>
                    <a:pt x="429" y="8967"/>
                    <a:pt x="429" y="9038"/>
                  </a:cubicBezTo>
                  <a:cubicBezTo>
                    <a:pt x="203" y="13468"/>
                    <a:pt x="0" y="18254"/>
                    <a:pt x="48" y="20671"/>
                  </a:cubicBezTo>
                  <a:cubicBezTo>
                    <a:pt x="143" y="25850"/>
                    <a:pt x="5334" y="26612"/>
                    <a:pt x="5334" y="26612"/>
                  </a:cubicBezTo>
                  <a:cubicBezTo>
                    <a:pt x="5334" y="26612"/>
                    <a:pt x="5215" y="28148"/>
                    <a:pt x="5084" y="30053"/>
                  </a:cubicBezTo>
                  <a:cubicBezTo>
                    <a:pt x="4834" y="33815"/>
                    <a:pt x="7680" y="37066"/>
                    <a:pt x="11442" y="37304"/>
                  </a:cubicBezTo>
                  <a:cubicBezTo>
                    <a:pt x="11502" y="37316"/>
                    <a:pt x="11573" y="37316"/>
                    <a:pt x="11633" y="37316"/>
                  </a:cubicBezTo>
                  <a:cubicBezTo>
                    <a:pt x="11721" y="37319"/>
                    <a:pt x="11809" y="37321"/>
                    <a:pt x="11897" y="37321"/>
                  </a:cubicBezTo>
                  <a:cubicBezTo>
                    <a:pt x="15542" y="37321"/>
                    <a:pt x="18566" y="34441"/>
                    <a:pt x="18705" y="30767"/>
                  </a:cubicBezTo>
                  <a:cubicBezTo>
                    <a:pt x="18705" y="30767"/>
                    <a:pt x="18705" y="30755"/>
                    <a:pt x="18705" y="30755"/>
                  </a:cubicBezTo>
                  <a:lnTo>
                    <a:pt x="19193" y="17635"/>
                  </a:lnTo>
                  <a:cubicBezTo>
                    <a:pt x="19278" y="17641"/>
                    <a:pt x="19367" y="17644"/>
                    <a:pt x="19460" y="17644"/>
                  </a:cubicBezTo>
                  <a:cubicBezTo>
                    <a:pt x="20509" y="17644"/>
                    <a:pt x="21968" y="17211"/>
                    <a:pt x="22110" y="14968"/>
                  </a:cubicBezTo>
                  <a:cubicBezTo>
                    <a:pt x="22247" y="12663"/>
                    <a:pt x="20822" y="12247"/>
                    <a:pt x="19773" y="12247"/>
                  </a:cubicBezTo>
                  <a:cubicBezTo>
                    <a:pt x="19636" y="12247"/>
                    <a:pt x="19504" y="12254"/>
                    <a:pt x="19384" y="12265"/>
                  </a:cubicBezTo>
                  <a:lnTo>
                    <a:pt x="19479" y="9884"/>
                  </a:lnTo>
                  <a:cubicBezTo>
                    <a:pt x="19670" y="4740"/>
                    <a:pt x="15752" y="371"/>
                    <a:pt x="10609" y="14"/>
                  </a:cubicBezTo>
                  <a:lnTo>
                    <a:pt x="10609" y="14"/>
                  </a:lnTo>
                  <a:lnTo>
                    <a:pt x="10621" y="25"/>
                  </a:lnTo>
                  <a:cubicBezTo>
                    <a:pt x="10386" y="8"/>
                    <a:pt x="10153" y="0"/>
                    <a:pt x="99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4081945" y="310333"/>
              <a:ext cx="74354" cy="134745"/>
            </a:xfrm>
            <a:custGeom>
              <a:avLst/>
              <a:gdLst/>
              <a:ahLst/>
              <a:cxnLst/>
              <a:rect l="l" t="t" r="r" b="b"/>
              <a:pathLst>
                <a:path w="1704" h="3088" extrusionOk="0">
                  <a:moveTo>
                    <a:pt x="816" y="1"/>
                  </a:moveTo>
                  <a:cubicBezTo>
                    <a:pt x="728" y="1"/>
                    <a:pt x="641" y="28"/>
                    <a:pt x="560" y="81"/>
                  </a:cubicBezTo>
                  <a:cubicBezTo>
                    <a:pt x="489" y="129"/>
                    <a:pt x="429" y="200"/>
                    <a:pt x="405" y="296"/>
                  </a:cubicBezTo>
                  <a:cubicBezTo>
                    <a:pt x="370" y="438"/>
                    <a:pt x="429" y="498"/>
                    <a:pt x="441" y="498"/>
                  </a:cubicBezTo>
                  <a:cubicBezTo>
                    <a:pt x="465" y="498"/>
                    <a:pt x="441" y="415"/>
                    <a:pt x="501" y="319"/>
                  </a:cubicBezTo>
                  <a:cubicBezTo>
                    <a:pt x="556" y="219"/>
                    <a:pt x="660" y="160"/>
                    <a:pt x="770" y="160"/>
                  </a:cubicBezTo>
                  <a:cubicBezTo>
                    <a:pt x="803" y="160"/>
                    <a:pt x="837" y="165"/>
                    <a:pt x="870" y="176"/>
                  </a:cubicBezTo>
                  <a:cubicBezTo>
                    <a:pt x="1096" y="260"/>
                    <a:pt x="1251" y="450"/>
                    <a:pt x="1310" y="677"/>
                  </a:cubicBezTo>
                  <a:cubicBezTo>
                    <a:pt x="1406" y="962"/>
                    <a:pt x="1441" y="1260"/>
                    <a:pt x="1417" y="1558"/>
                  </a:cubicBezTo>
                  <a:cubicBezTo>
                    <a:pt x="1358" y="2201"/>
                    <a:pt x="1013" y="2772"/>
                    <a:pt x="632" y="2879"/>
                  </a:cubicBezTo>
                  <a:cubicBezTo>
                    <a:pt x="570" y="2898"/>
                    <a:pt x="506" y="2908"/>
                    <a:pt x="442" y="2908"/>
                  </a:cubicBezTo>
                  <a:cubicBezTo>
                    <a:pt x="347" y="2908"/>
                    <a:pt x="253" y="2886"/>
                    <a:pt x="167" y="2843"/>
                  </a:cubicBezTo>
                  <a:cubicBezTo>
                    <a:pt x="80" y="2800"/>
                    <a:pt x="33" y="2747"/>
                    <a:pt x="16" y="2747"/>
                  </a:cubicBezTo>
                  <a:cubicBezTo>
                    <a:pt x="15" y="2747"/>
                    <a:pt x="14" y="2747"/>
                    <a:pt x="12" y="2748"/>
                  </a:cubicBezTo>
                  <a:cubicBezTo>
                    <a:pt x="1" y="2748"/>
                    <a:pt x="12" y="2832"/>
                    <a:pt x="120" y="2939"/>
                  </a:cubicBezTo>
                  <a:cubicBezTo>
                    <a:pt x="244" y="3036"/>
                    <a:pt x="388" y="3088"/>
                    <a:pt x="533" y="3088"/>
                  </a:cubicBezTo>
                  <a:cubicBezTo>
                    <a:pt x="582" y="3088"/>
                    <a:pt x="631" y="3082"/>
                    <a:pt x="679" y="3070"/>
                  </a:cubicBezTo>
                  <a:cubicBezTo>
                    <a:pt x="1203" y="2951"/>
                    <a:pt x="1608" y="2308"/>
                    <a:pt x="1667" y="1593"/>
                  </a:cubicBezTo>
                  <a:cubicBezTo>
                    <a:pt x="1703" y="1248"/>
                    <a:pt x="1656" y="915"/>
                    <a:pt x="1513" y="593"/>
                  </a:cubicBezTo>
                  <a:cubicBezTo>
                    <a:pt x="1429" y="307"/>
                    <a:pt x="1203" y="81"/>
                    <a:pt x="905" y="10"/>
                  </a:cubicBezTo>
                  <a:cubicBezTo>
                    <a:pt x="876" y="4"/>
                    <a:pt x="846" y="1"/>
                    <a:pt x="816" y="1"/>
                  </a:cubicBezTo>
                  <a:close/>
                </a:path>
              </a:pathLst>
            </a:custGeom>
            <a:solidFill>
              <a:schemeClr val="dk2">
                <a:alpha val="501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3458008" y="795991"/>
              <a:ext cx="294100" cy="147443"/>
            </a:xfrm>
            <a:custGeom>
              <a:avLst/>
              <a:gdLst/>
              <a:ahLst/>
              <a:cxnLst/>
              <a:rect l="l" t="t" r="r" b="b"/>
              <a:pathLst>
                <a:path w="6740" h="3379" extrusionOk="0">
                  <a:moveTo>
                    <a:pt x="6739" y="0"/>
                  </a:moveTo>
                  <a:lnTo>
                    <a:pt x="6739" y="0"/>
                  </a:lnTo>
                  <a:cubicBezTo>
                    <a:pt x="3728" y="1925"/>
                    <a:pt x="932" y="2051"/>
                    <a:pt x="252" y="2051"/>
                  </a:cubicBezTo>
                  <a:cubicBezTo>
                    <a:pt x="150" y="2051"/>
                    <a:pt x="95" y="2048"/>
                    <a:pt x="95" y="2048"/>
                  </a:cubicBezTo>
                  <a:lnTo>
                    <a:pt x="0" y="3346"/>
                  </a:lnTo>
                  <a:cubicBezTo>
                    <a:pt x="271" y="3368"/>
                    <a:pt x="533" y="3378"/>
                    <a:pt x="784" y="3378"/>
                  </a:cubicBezTo>
                  <a:cubicBezTo>
                    <a:pt x="5328" y="3378"/>
                    <a:pt x="6739" y="0"/>
                    <a:pt x="6739" y="0"/>
                  </a:cubicBezTo>
                  <a:close/>
                </a:path>
              </a:pathLst>
            </a:custGeom>
            <a:solidFill>
              <a:schemeClr val="dk2">
                <a:alpha val="18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3334346" y="214555"/>
              <a:ext cx="64449" cy="62529"/>
            </a:xfrm>
            <a:custGeom>
              <a:avLst/>
              <a:gdLst/>
              <a:ahLst/>
              <a:cxnLst/>
              <a:rect l="l" t="t" r="r" b="b"/>
              <a:pathLst>
                <a:path w="1477" h="1433" extrusionOk="0">
                  <a:moveTo>
                    <a:pt x="718" y="1"/>
                  </a:moveTo>
                  <a:cubicBezTo>
                    <a:pt x="345" y="1"/>
                    <a:pt x="35" y="290"/>
                    <a:pt x="12" y="657"/>
                  </a:cubicBezTo>
                  <a:cubicBezTo>
                    <a:pt x="12" y="669"/>
                    <a:pt x="12" y="669"/>
                    <a:pt x="12" y="681"/>
                  </a:cubicBezTo>
                  <a:cubicBezTo>
                    <a:pt x="0" y="1086"/>
                    <a:pt x="322" y="1419"/>
                    <a:pt x="727" y="1431"/>
                  </a:cubicBezTo>
                  <a:cubicBezTo>
                    <a:pt x="742" y="1432"/>
                    <a:pt x="756" y="1432"/>
                    <a:pt x="771" y="1432"/>
                  </a:cubicBezTo>
                  <a:cubicBezTo>
                    <a:pt x="1144" y="1432"/>
                    <a:pt x="1454" y="1143"/>
                    <a:pt x="1477" y="776"/>
                  </a:cubicBezTo>
                  <a:cubicBezTo>
                    <a:pt x="1477" y="764"/>
                    <a:pt x="1477" y="764"/>
                    <a:pt x="1477" y="752"/>
                  </a:cubicBezTo>
                  <a:cubicBezTo>
                    <a:pt x="1477" y="347"/>
                    <a:pt x="1167" y="26"/>
                    <a:pt x="762" y="2"/>
                  </a:cubicBezTo>
                  <a:cubicBezTo>
                    <a:pt x="748" y="1"/>
                    <a:pt x="733"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3301620" y="163720"/>
              <a:ext cx="130949" cy="34952"/>
            </a:xfrm>
            <a:custGeom>
              <a:avLst/>
              <a:gdLst/>
              <a:ahLst/>
              <a:cxnLst/>
              <a:rect l="l" t="t" r="r" b="b"/>
              <a:pathLst>
                <a:path w="3001" h="801" extrusionOk="0">
                  <a:moveTo>
                    <a:pt x="1465" y="0"/>
                  </a:moveTo>
                  <a:cubicBezTo>
                    <a:pt x="1060" y="0"/>
                    <a:pt x="655" y="143"/>
                    <a:pt x="322" y="381"/>
                  </a:cubicBezTo>
                  <a:cubicBezTo>
                    <a:pt x="72" y="572"/>
                    <a:pt x="0" y="750"/>
                    <a:pt x="36" y="786"/>
                  </a:cubicBezTo>
                  <a:cubicBezTo>
                    <a:pt x="46" y="796"/>
                    <a:pt x="61" y="800"/>
                    <a:pt x="80" y="800"/>
                  </a:cubicBezTo>
                  <a:cubicBezTo>
                    <a:pt x="249" y="800"/>
                    <a:pt x="773" y="465"/>
                    <a:pt x="1489" y="465"/>
                  </a:cubicBezTo>
                  <a:cubicBezTo>
                    <a:pt x="1500" y="464"/>
                    <a:pt x="1512" y="464"/>
                    <a:pt x="1523" y="464"/>
                  </a:cubicBezTo>
                  <a:cubicBezTo>
                    <a:pt x="2220" y="464"/>
                    <a:pt x="2747" y="777"/>
                    <a:pt x="2910" y="777"/>
                  </a:cubicBezTo>
                  <a:cubicBezTo>
                    <a:pt x="2930" y="777"/>
                    <a:pt x="2944" y="772"/>
                    <a:pt x="2953" y="762"/>
                  </a:cubicBezTo>
                  <a:cubicBezTo>
                    <a:pt x="3001" y="715"/>
                    <a:pt x="2906" y="536"/>
                    <a:pt x="2644" y="357"/>
                  </a:cubicBezTo>
                  <a:cubicBezTo>
                    <a:pt x="2298" y="119"/>
                    <a:pt x="1893" y="0"/>
                    <a:pt x="1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3674656" y="214555"/>
              <a:ext cx="64973" cy="62529"/>
            </a:xfrm>
            <a:custGeom>
              <a:avLst/>
              <a:gdLst/>
              <a:ahLst/>
              <a:cxnLst/>
              <a:rect l="l" t="t" r="r" b="b"/>
              <a:pathLst>
                <a:path w="1489" h="1433" extrusionOk="0">
                  <a:moveTo>
                    <a:pt x="718" y="1"/>
                  </a:moveTo>
                  <a:cubicBezTo>
                    <a:pt x="345" y="1"/>
                    <a:pt x="35" y="291"/>
                    <a:pt x="12" y="669"/>
                  </a:cubicBezTo>
                  <a:cubicBezTo>
                    <a:pt x="12" y="669"/>
                    <a:pt x="12" y="669"/>
                    <a:pt x="12" y="681"/>
                  </a:cubicBezTo>
                  <a:cubicBezTo>
                    <a:pt x="0" y="1086"/>
                    <a:pt x="322" y="1419"/>
                    <a:pt x="738" y="1431"/>
                  </a:cubicBezTo>
                  <a:cubicBezTo>
                    <a:pt x="753" y="1432"/>
                    <a:pt x="767" y="1432"/>
                    <a:pt x="781" y="1432"/>
                  </a:cubicBezTo>
                  <a:cubicBezTo>
                    <a:pt x="1145" y="1432"/>
                    <a:pt x="1465" y="1142"/>
                    <a:pt x="1488" y="764"/>
                  </a:cubicBezTo>
                  <a:cubicBezTo>
                    <a:pt x="1488" y="764"/>
                    <a:pt x="1488" y="764"/>
                    <a:pt x="1488" y="752"/>
                  </a:cubicBezTo>
                  <a:cubicBezTo>
                    <a:pt x="1488" y="347"/>
                    <a:pt x="1167" y="26"/>
                    <a:pt x="762" y="2"/>
                  </a:cubicBezTo>
                  <a:cubicBezTo>
                    <a:pt x="747" y="1"/>
                    <a:pt x="733"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3642933" y="167822"/>
              <a:ext cx="130992" cy="34995"/>
            </a:xfrm>
            <a:custGeom>
              <a:avLst/>
              <a:gdLst/>
              <a:ahLst/>
              <a:cxnLst/>
              <a:rect l="l" t="t" r="r" b="b"/>
              <a:pathLst>
                <a:path w="3002" h="802" extrusionOk="0">
                  <a:moveTo>
                    <a:pt x="1524" y="1"/>
                  </a:moveTo>
                  <a:cubicBezTo>
                    <a:pt x="1504" y="1"/>
                    <a:pt x="1485" y="1"/>
                    <a:pt x="1465" y="2"/>
                  </a:cubicBezTo>
                  <a:cubicBezTo>
                    <a:pt x="1060" y="2"/>
                    <a:pt x="656" y="133"/>
                    <a:pt x="322" y="383"/>
                  </a:cubicBezTo>
                  <a:cubicBezTo>
                    <a:pt x="84" y="573"/>
                    <a:pt x="1" y="740"/>
                    <a:pt x="37" y="787"/>
                  </a:cubicBezTo>
                  <a:cubicBezTo>
                    <a:pt x="46" y="797"/>
                    <a:pt x="61" y="801"/>
                    <a:pt x="80" y="801"/>
                  </a:cubicBezTo>
                  <a:cubicBezTo>
                    <a:pt x="249" y="801"/>
                    <a:pt x="773" y="465"/>
                    <a:pt x="1489" y="454"/>
                  </a:cubicBezTo>
                  <a:cubicBezTo>
                    <a:pt x="2201" y="454"/>
                    <a:pt x="2742" y="767"/>
                    <a:pt x="2909" y="767"/>
                  </a:cubicBezTo>
                  <a:cubicBezTo>
                    <a:pt x="2930" y="767"/>
                    <a:pt x="2945" y="762"/>
                    <a:pt x="2954" y="752"/>
                  </a:cubicBezTo>
                  <a:cubicBezTo>
                    <a:pt x="3001" y="704"/>
                    <a:pt x="2906" y="525"/>
                    <a:pt x="2644" y="347"/>
                  </a:cubicBezTo>
                  <a:cubicBezTo>
                    <a:pt x="2314" y="120"/>
                    <a:pt x="1931" y="1"/>
                    <a:pt x="1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3430998" y="170963"/>
              <a:ext cx="107560" cy="291089"/>
            </a:xfrm>
            <a:custGeom>
              <a:avLst/>
              <a:gdLst/>
              <a:ahLst/>
              <a:cxnLst/>
              <a:rect l="l" t="t" r="r" b="b"/>
              <a:pathLst>
                <a:path w="2465" h="6671" extrusionOk="0">
                  <a:moveTo>
                    <a:pt x="2366" y="0"/>
                  </a:moveTo>
                  <a:cubicBezTo>
                    <a:pt x="2260" y="0"/>
                    <a:pt x="1540" y="1749"/>
                    <a:pt x="726" y="3942"/>
                  </a:cubicBezTo>
                  <a:cubicBezTo>
                    <a:pt x="536" y="4490"/>
                    <a:pt x="345" y="5002"/>
                    <a:pt x="167" y="5502"/>
                  </a:cubicBezTo>
                  <a:cubicBezTo>
                    <a:pt x="36" y="5752"/>
                    <a:pt x="0" y="6026"/>
                    <a:pt x="71" y="6299"/>
                  </a:cubicBezTo>
                  <a:cubicBezTo>
                    <a:pt x="131" y="6442"/>
                    <a:pt x="250" y="6549"/>
                    <a:pt x="405" y="6597"/>
                  </a:cubicBezTo>
                  <a:cubicBezTo>
                    <a:pt x="512" y="6621"/>
                    <a:pt x="631" y="6633"/>
                    <a:pt x="750" y="6645"/>
                  </a:cubicBezTo>
                  <a:cubicBezTo>
                    <a:pt x="1126" y="6661"/>
                    <a:pt x="1435" y="6670"/>
                    <a:pt x="1658" y="6670"/>
                  </a:cubicBezTo>
                  <a:cubicBezTo>
                    <a:pt x="1916" y="6670"/>
                    <a:pt x="2060" y="6658"/>
                    <a:pt x="2060" y="6633"/>
                  </a:cubicBezTo>
                  <a:cubicBezTo>
                    <a:pt x="2060" y="6585"/>
                    <a:pt x="1560" y="6502"/>
                    <a:pt x="762" y="6407"/>
                  </a:cubicBezTo>
                  <a:cubicBezTo>
                    <a:pt x="560" y="6383"/>
                    <a:pt x="369" y="6347"/>
                    <a:pt x="333" y="6216"/>
                  </a:cubicBezTo>
                  <a:cubicBezTo>
                    <a:pt x="310" y="6002"/>
                    <a:pt x="357" y="5787"/>
                    <a:pt x="464" y="5609"/>
                  </a:cubicBezTo>
                  <a:cubicBezTo>
                    <a:pt x="655" y="5109"/>
                    <a:pt x="845" y="4609"/>
                    <a:pt x="1048" y="4061"/>
                  </a:cubicBezTo>
                  <a:cubicBezTo>
                    <a:pt x="1869" y="1846"/>
                    <a:pt x="2465" y="25"/>
                    <a:pt x="2369" y="1"/>
                  </a:cubicBezTo>
                  <a:cubicBezTo>
                    <a:pt x="2368" y="1"/>
                    <a:pt x="2367" y="0"/>
                    <a:pt x="23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3513075" y="483739"/>
              <a:ext cx="116942" cy="100840"/>
            </a:xfrm>
            <a:custGeom>
              <a:avLst/>
              <a:gdLst/>
              <a:ahLst/>
              <a:cxnLst/>
              <a:rect l="l" t="t" r="r" b="b"/>
              <a:pathLst>
                <a:path w="2680" h="2311" extrusionOk="0">
                  <a:moveTo>
                    <a:pt x="2524" y="1"/>
                  </a:moveTo>
                  <a:cubicBezTo>
                    <a:pt x="2393" y="1"/>
                    <a:pt x="2405" y="858"/>
                    <a:pt x="1667" y="1477"/>
                  </a:cubicBezTo>
                  <a:cubicBezTo>
                    <a:pt x="929" y="2096"/>
                    <a:pt x="12" y="2013"/>
                    <a:pt x="0" y="2132"/>
                  </a:cubicBezTo>
                  <a:cubicBezTo>
                    <a:pt x="0" y="2179"/>
                    <a:pt x="215" y="2298"/>
                    <a:pt x="596" y="2310"/>
                  </a:cubicBezTo>
                  <a:cubicBezTo>
                    <a:pt x="1108" y="2310"/>
                    <a:pt x="1596" y="2132"/>
                    <a:pt x="1989" y="1798"/>
                  </a:cubicBezTo>
                  <a:cubicBezTo>
                    <a:pt x="2358" y="1489"/>
                    <a:pt x="2596" y="1048"/>
                    <a:pt x="2655" y="560"/>
                  </a:cubicBezTo>
                  <a:cubicBezTo>
                    <a:pt x="2679" y="215"/>
                    <a:pt x="2584" y="1"/>
                    <a:pt x="2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3633071" y="40015"/>
              <a:ext cx="162148" cy="45817"/>
            </a:xfrm>
            <a:custGeom>
              <a:avLst/>
              <a:gdLst/>
              <a:ahLst/>
              <a:cxnLst/>
              <a:rect l="l" t="t" r="r" b="b"/>
              <a:pathLst>
                <a:path w="3716" h="1050" extrusionOk="0">
                  <a:moveTo>
                    <a:pt x="1600" y="1"/>
                  </a:moveTo>
                  <a:cubicBezTo>
                    <a:pt x="1233" y="1"/>
                    <a:pt x="865" y="64"/>
                    <a:pt x="513" y="192"/>
                  </a:cubicBezTo>
                  <a:cubicBezTo>
                    <a:pt x="179" y="323"/>
                    <a:pt x="1" y="490"/>
                    <a:pt x="36" y="609"/>
                  </a:cubicBezTo>
                  <a:cubicBezTo>
                    <a:pt x="120" y="823"/>
                    <a:pt x="917" y="716"/>
                    <a:pt x="1846" y="823"/>
                  </a:cubicBezTo>
                  <a:cubicBezTo>
                    <a:pt x="2533" y="901"/>
                    <a:pt x="3118" y="1050"/>
                    <a:pt x="3435" y="1050"/>
                  </a:cubicBezTo>
                  <a:cubicBezTo>
                    <a:pt x="3552" y="1050"/>
                    <a:pt x="3632" y="1029"/>
                    <a:pt x="3668" y="978"/>
                  </a:cubicBezTo>
                  <a:cubicBezTo>
                    <a:pt x="3715" y="883"/>
                    <a:pt x="3584" y="680"/>
                    <a:pt x="3275" y="478"/>
                  </a:cubicBezTo>
                  <a:cubicBezTo>
                    <a:pt x="2769" y="163"/>
                    <a:pt x="2187" y="1"/>
                    <a:pt x="1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3305765" y="38313"/>
              <a:ext cx="122658" cy="39882"/>
            </a:xfrm>
            <a:custGeom>
              <a:avLst/>
              <a:gdLst/>
              <a:ahLst/>
              <a:cxnLst/>
              <a:rect l="l" t="t" r="r" b="b"/>
              <a:pathLst>
                <a:path w="2811" h="914" extrusionOk="0">
                  <a:moveTo>
                    <a:pt x="1451" y="0"/>
                  </a:moveTo>
                  <a:cubicBezTo>
                    <a:pt x="1046" y="0"/>
                    <a:pt x="641" y="126"/>
                    <a:pt x="298" y="374"/>
                  </a:cubicBezTo>
                  <a:cubicBezTo>
                    <a:pt x="72" y="564"/>
                    <a:pt x="1" y="743"/>
                    <a:pt x="60" y="838"/>
                  </a:cubicBezTo>
                  <a:cubicBezTo>
                    <a:pt x="105" y="894"/>
                    <a:pt x="188" y="914"/>
                    <a:pt x="302" y="914"/>
                  </a:cubicBezTo>
                  <a:cubicBezTo>
                    <a:pt x="551" y="914"/>
                    <a:pt x="948" y="819"/>
                    <a:pt x="1406" y="803"/>
                  </a:cubicBezTo>
                  <a:cubicBezTo>
                    <a:pt x="1435" y="802"/>
                    <a:pt x="1464" y="802"/>
                    <a:pt x="1493" y="802"/>
                  </a:cubicBezTo>
                  <a:cubicBezTo>
                    <a:pt x="1833" y="802"/>
                    <a:pt x="2141" y="836"/>
                    <a:pt x="2371" y="836"/>
                  </a:cubicBezTo>
                  <a:cubicBezTo>
                    <a:pt x="2559" y="836"/>
                    <a:pt x="2695" y="813"/>
                    <a:pt x="2751" y="731"/>
                  </a:cubicBezTo>
                  <a:cubicBezTo>
                    <a:pt x="2811" y="636"/>
                    <a:pt x="2715" y="457"/>
                    <a:pt x="2477" y="291"/>
                  </a:cubicBezTo>
                  <a:cubicBezTo>
                    <a:pt x="2161" y="96"/>
                    <a:pt x="1805" y="0"/>
                    <a:pt x="1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3397224" y="-287030"/>
              <a:ext cx="697244" cy="699164"/>
            </a:xfrm>
            <a:custGeom>
              <a:avLst/>
              <a:gdLst/>
              <a:ahLst/>
              <a:cxnLst/>
              <a:rect l="l" t="t" r="r" b="b"/>
              <a:pathLst>
                <a:path w="15979" h="16023" extrusionOk="0">
                  <a:moveTo>
                    <a:pt x="5842" y="1"/>
                  </a:moveTo>
                  <a:cubicBezTo>
                    <a:pt x="4989" y="1"/>
                    <a:pt x="4132" y="90"/>
                    <a:pt x="3286" y="270"/>
                  </a:cubicBezTo>
                  <a:cubicBezTo>
                    <a:pt x="2489" y="424"/>
                    <a:pt x="1667" y="674"/>
                    <a:pt x="1036" y="1198"/>
                  </a:cubicBezTo>
                  <a:cubicBezTo>
                    <a:pt x="405" y="1722"/>
                    <a:pt x="0" y="2579"/>
                    <a:pt x="214" y="3377"/>
                  </a:cubicBezTo>
                  <a:cubicBezTo>
                    <a:pt x="464" y="4103"/>
                    <a:pt x="1107" y="4627"/>
                    <a:pt x="1869" y="4722"/>
                  </a:cubicBezTo>
                  <a:cubicBezTo>
                    <a:pt x="1984" y="4735"/>
                    <a:pt x="2100" y="4742"/>
                    <a:pt x="2214" y="4742"/>
                  </a:cubicBezTo>
                  <a:cubicBezTo>
                    <a:pt x="2850" y="4742"/>
                    <a:pt x="3476" y="4548"/>
                    <a:pt x="4001" y="4175"/>
                  </a:cubicBezTo>
                  <a:cubicBezTo>
                    <a:pt x="4703" y="3710"/>
                    <a:pt x="5251" y="3044"/>
                    <a:pt x="6013" y="2663"/>
                  </a:cubicBezTo>
                  <a:cubicBezTo>
                    <a:pt x="6453" y="2447"/>
                    <a:pt x="6936" y="2347"/>
                    <a:pt x="7424" y="2347"/>
                  </a:cubicBezTo>
                  <a:cubicBezTo>
                    <a:pt x="8280" y="2347"/>
                    <a:pt x="9152" y="2655"/>
                    <a:pt x="9835" y="3187"/>
                  </a:cubicBezTo>
                  <a:cubicBezTo>
                    <a:pt x="10894" y="4020"/>
                    <a:pt x="11525" y="5318"/>
                    <a:pt x="11799" y="6651"/>
                  </a:cubicBezTo>
                  <a:cubicBezTo>
                    <a:pt x="12073" y="7973"/>
                    <a:pt x="12014" y="9354"/>
                    <a:pt x="11894" y="10699"/>
                  </a:cubicBezTo>
                  <a:cubicBezTo>
                    <a:pt x="11811" y="11688"/>
                    <a:pt x="12585" y="13866"/>
                    <a:pt x="12990" y="14771"/>
                  </a:cubicBezTo>
                  <a:cubicBezTo>
                    <a:pt x="13357" y="15603"/>
                    <a:pt x="14135" y="16023"/>
                    <a:pt x="14623" y="16023"/>
                  </a:cubicBezTo>
                  <a:cubicBezTo>
                    <a:pt x="14674" y="16023"/>
                    <a:pt x="14721" y="16018"/>
                    <a:pt x="14764" y="16010"/>
                  </a:cubicBezTo>
                  <a:cubicBezTo>
                    <a:pt x="15288" y="15891"/>
                    <a:pt x="15264" y="13700"/>
                    <a:pt x="15288" y="13497"/>
                  </a:cubicBezTo>
                  <a:cubicBezTo>
                    <a:pt x="15347" y="12962"/>
                    <a:pt x="15574" y="11759"/>
                    <a:pt x="15574" y="11759"/>
                  </a:cubicBezTo>
                  <a:cubicBezTo>
                    <a:pt x="15859" y="9140"/>
                    <a:pt x="15978" y="7651"/>
                    <a:pt x="14931" y="5234"/>
                  </a:cubicBezTo>
                  <a:cubicBezTo>
                    <a:pt x="14026" y="3151"/>
                    <a:pt x="12133" y="1567"/>
                    <a:pt x="10013" y="746"/>
                  </a:cubicBezTo>
                  <a:cubicBezTo>
                    <a:pt x="8669" y="248"/>
                    <a:pt x="7259" y="1"/>
                    <a:pt x="58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3559808" y="89366"/>
              <a:ext cx="320586" cy="312034"/>
            </a:xfrm>
            <a:custGeom>
              <a:avLst/>
              <a:gdLst/>
              <a:ahLst/>
              <a:cxnLst/>
              <a:rect l="l" t="t" r="r" b="b"/>
              <a:pathLst>
                <a:path w="7347" h="7151" extrusionOk="0">
                  <a:moveTo>
                    <a:pt x="3518" y="1"/>
                  </a:moveTo>
                  <a:cubicBezTo>
                    <a:pt x="3302" y="1"/>
                    <a:pt x="3085" y="21"/>
                    <a:pt x="2870" y="61"/>
                  </a:cubicBezTo>
                  <a:cubicBezTo>
                    <a:pt x="2323" y="168"/>
                    <a:pt x="1811" y="395"/>
                    <a:pt x="1370" y="740"/>
                  </a:cubicBezTo>
                  <a:cubicBezTo>
                    <a:pt x="727" y="1228"/>
                    <a:pt x="275" y="1931"/>
                    <a:pt x="84" y="2704"/>
                  </a:cubicBezTo>
                  <a:cubicBezTo>
                    <a:pt x="60" y="2835"/>
                    <a:pt x="37" y="2954"/>
                    <a:pt x="25" y="3074"/>
                  </a:cubicBezTo>
                  <a:cubicBezTo>
                    <a:pt x="13" y="3169"/>
                    <a:pt x="1" y="3252"/>
                    <a:pt x="1" y="3347"/>
                  </a:cubicBezTo>
                  <a:lnTo>
                    <a:pt x="1" y="3514"/>
                  </a:lnTo>
                  <a:cubicBezTo>
                    <a:pt x="13" y="3562"/>
                    <a:pt x="13" y="3574"/>
                    <a:pt x="13" y="3574"/>
                  </a:cubicBezTo>
                  <a:cubicBezTo>
                    <a:pt x="37" y="3288"/>
                    <a:pt x="84" y="3002"/>
                    <a:pt x="144" y="2728"/>
                  </a:cubicBezTo>
                  <a:cubicBezTo>
                    <a:pt x="346" y="1966"/>
                    <a:pt x="799" y="1288"/>
                    <a:pt x="1430" y="811"/>
                  </a:cubicBezTo>
                  <a:cubicBezTo>
                    <a:pt x="1858" y="490"/>
                    <a:pt x="2358" y="276"/>
                    <a:pt x="2894" y="180"/>
                  </a:cubicBezTo>
                  <a:cubicBezTo>
                    <a:pt x="3104" y="139"/>
                    <a:pt x="3316" y="119"/>
                    <a:pt x="3529" y="119"/>
                  </a:cubicBezTo>
                  <a:cubicBezTo>
                    <a:pt x="3931" y="119"/>
                    <a:pt x="4334" y="191"/>
                    <a:pt x="4716" y="323"/>
                  </a:cubicBezTo>
                  <a:cubicBezTo>
                    <a:pt x="5025" y="442"/>
                    <a:pt x="5323" y="597"/>
                    <a:pt x="5585" y="799"/>
                  </a:cubicBezTo>
                  <a:cubicBezTo>
                    <a:pt x="5871" y="1002"/>
                    <a:pt x="6109" y="1252"/>
                    <a:pt x="6311" y="1538"/>
                  </a:cubicBezTo>
                  <a:cubicBezTo>
                    <a:pt x="7204" y="2752"/>
                    <a:pt x="7204" y="4407"/>
                    <a:pt x="6311" y="5621"/>
                  </a:cubicBezTo>
                  <a:cubicBezTo>
                    <a:pt x="6109" y="5907"/>
                    <a:pt x="5871" y="6145"/>
                    <a:pt x="5585" y="6360"/>
                  </a:cubicBezTo>
                  <a:cubicBezTo>
                    <a:pt x="5323" y="6550"/>
                    <a:pt x="5025" y="6717"/>
                    <a:pt x="4716" y="6824"/>
                  </a:cubicBezTo>
                  <a:cubicBezTo>
                    <a:pt x="4332" y="6965"/>
                    <a:pt x="3927" y="7034"/>
                    <a:pt x="3522" y="7034"/>
                  </a:cubicBezTo>
                  <a:cubicBezTo>
                    <a:pt x="3312" y="7034"/>
                    <a:pt x="3101" y="7015"/>
                    <a:pt x="2894" y="6979"/>
                  </a:cubicBezTo>
                  <a:cubicBezTo>
                    <a:pt x="2358" y="6884"/>
                    <a:pt x="1858" y="6669"/>
                    <a:pt x="1430" y="6336"/>
                  </a:cubicBezTo>
                  <a:cubicBezTo>
                    <a:pt x="799" y="5860"/>
                    <a:pt x="346" y="5193"/>
                    <a:pt x="144" y="4431"/>
                  </a:cubicBezTo>
                  <a:cubicBezTo>
                    <a:pt x="84" y="4145"/>
                    <a:pt x="37" y="3859"/>
                    <a:pt x="13" y="3574"/>
                  </a:cubicBezTo>
                  <a:cubicBezTo>
                    <a:pt x="13" y="3597"/>
                    <a:pt x="13" y="3621"/>
                    <a:pt x="13" y="3633"/>
                  </a:cubicBezTo>
                  <a:lnTo>
                    <a:pt x="13" y="3800"/>
                  </a:lnTo>
                  <a:cubicBezTo>
                    <a:pt x="13" y="3895"/>
                    <a:pt x="25" y="3990"/>
                    <a:pt x="37" y="4074"/>
                  </a:cubicBezTo>
                  <a:cubicBezTo>
                    <a:pt x="48" y="4205"/>
                    <a:pt x="72" y="4324"/>
                    <a:pt x="96" y="4443"/>
                  </a:cubicBezTo>
                  <a:cubicBezTo>
                    <a:pt x="287" y="5229"/>
                    <a:pt x="739" y="5919"/>
                    <a:pt x="1382" y="6407"/>
                  </a:cubicBezTo>
                  <a:cubicBezTo>
                    <a:pt x="2007" y="6900"/>
                    <a:pt x="2771" y="7151"/>
                    <a:pt x="3545" y="7151"/>
                  </a:cubicBezTo>
                  <a:cubicBezTo>
                    <a:pt x="3951" y="7151"/>
                    <a:pt x="4359" y="7082"/>
                    <a:pt x="4751" y="6943"/>
                  </a:cubicBezTo>
                  <a:cubicBezTo>
                    <a:pt x="5085" y="6824"/>
                    <a:pt x="5382" y="6657"/>
                    <a:pt x="5656" y="6455"/>
                  </a:cubicBezTo>
                  <a:cubicBezTo>
                    <a:pt x="5954" y="6241"/>
                    <a:pt x="6204" y="5991"/>
                    <a:pt x="6418" y="5705"/>
                  </a:cubicBezTo>
                  <a:cubicBezTo>
                    <a:pt x="7347" y="4443"/>
                    <a:pt x="7347" y="2728"/>
                    <a:pt x="6418" y="1466"/>
                  </a:cubicBezTo>
                  <a:cubicBezTo>
                    <a:pt x="5990" y="895"/>
                    <a:pt x="5418" y="454"/>
                    <a:pt x="4751" y="216"/>
                  </a:cubicBezTo>
                  <a:cubicBezTo>
                    <a:pt x="4351" y="75"/>
                    <a:pt x="3936" y="1"/>
                    <a:pt x="3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3162381" y="89235"/>
              <a:ext cx="320586" cy="312121"/>
            </a:xfrm>
            <a:custGeom>
              <a:avLst/>
              <a:gdLst/>
              <a:ahLst/>
              <a:cxnLst/>
              <a:rect l="l" t="t" r="r" b="b"/>
              <a:pathLst>
                <a:path w="7347" h="7153" extrusionOk="0">
                  <a:moveTo>
                    <a:pt x="12" y="3482"/>
                  </a:moveTo>
                  <a:cubicBezTo>
                    <a:pt x="10" y="3498"/>
                    <a:pt x="8" y="3515"/>
                    <a:pt x="6" y="3531"/>
                  </a:cubicBezTo>
                  <a:lnTo>
                    <a:pt x="6" y="3531"/>
                  </a:lnTo>
                  <a:cubicBezTo>
                    <a:pt x="8" y="3527"/>
                    <a:pt x="10" y="3522"/>
                    <a:pt x="12" y="3517"/>
                  </a:cubicBezTo>
                  <a:lnTo>
                    <a:pt x="12" y="3482"/>
                  </a:lnTo>
                  <a:close/>
                  <a:moveTo>
                    <a:pt x="6" y="3531"/>
                  </a:moveTo>
                  <a:cubicBezTo>
                    <a:pt x="1" y="3547"/>
                    <a:pt x="1" y="3558"/>
                    <a:pt x="1" y="3577"/>
                  </a:cubicBezTo>
                  <a:cubicBezTo>
                    <a:pt x="2" y="3561"/>
                    <a:pt x="4" y="3546"/>
                    <a:pt x="6" y="3531"/>
                  </a:cubicBezTo>
                  <a:close/>
                  <a:moveTo>
                    <a:pt x="3555" y="0"/>
                  </a:moveTo>
                  <a:cubicBezTo>
                    <a:pt x="3329" y="0"/>
                    <a:pt x="3103" y="22"/>
                    <a:pt x="2882" y="64"/>
                  </a:cubicBezTo>
                  <a:cubicBezTo>
                    <a:pt x="2334" y="171"/>
                    <a:pt x="1810" y="398"/>
                    <a:pt x="1370" y="743"/>
                  </a:cubicBezTo>
                  <a:cubicBezTo>
                    <a:pt x="727" y="1231"/>
                    <a:pt x="286" y="1922"/>
                    <a:pt x="96" y="2707"/>
                  </a:cubicBezTo>
                  <a:cubicBezTo>
                    <a:pt x="60" y="2826"/>
                    <a:pt x="36" y="2957"/>
                    <a:pt x="24" y="3077"/>
                  </a:cubicBezTo>
                  <a:cubicBezTo>
                    <a:pt x="12" y="3172"/>
                    <a:pt x="12" y="3255"/>
                    <a:pt x="12" y="3350"/>
                  </a:cubicBezTo>
                  <a:lnTo>
                    <a:pt x="12" y="3482"/>
                  </a:lnTo>
                  <a:lnTo>
                    <a:pt x="12" y="3482"/>
                  </a:lnTo>
                  <a:cubicBezTo>
                    <a:pt x="45" y="3228"/>
                    <a:pt x="80" y="2975"/>
                    <a:pt x="143" y="2731"/>
                  </a:cubicBezTo>
                  <a:cubicBezTo>
                    <a:pt x="346" y="1969"/>
                    <a:pt x="798" y="1291"/>
                    <a:pt x="1417" y="814"/>
                  </a:cubicBezTo>
                  <a:cubicBezTo>
                    <a:pt x="1858" y="493"/>
                    <a:pt x="2358" y="279"/>
                    <a:pt x="2882" y="183"/>
                  </a:cubicBezTo>
                  <a:cubicBezTo>
                    <a:pt x="3091" y="142"/>
                    <a:pt x="3304" y="122"/>
                    <a:pt x="3516" y="122"/>
                  </a:cubicBezTo>
                  <a:cubicBezTo>
                    <a:pt x="3919" y="122"/>
                    <a:pt x="4321" y="194"/>
                    <a:pt x="4703" y="326"/>
                  </a:cubicBezTo>
                  <a:cubicBezTo>
                    <a:pt x="5346" y="564"/>
                    <a:pt x="5906" y="993"/>
                    <a:pt x="6311" y="1541"/>
                  </a:cubicBezTo>
                  <a:cubicBezTo>
                    <a:pt x="7204" y="2755"/>
                    <a:pt x="7204" y="4410"/>
                    <a:pt x="6311" y="5624"/>
                  </a:cubicBezTo>
                  <a:cubicBezTo>
                    <a:pt x="6108" y="5910"/>
                    <a:pt x="5858" y="6148"/>
                    <a:pt x="5573" y="6363"/>
                  </a:cubicBezTo>
                  <a:cubicBezTo>
                    <a:pt x="5311" y="6565"/>
                    <a:pt x="5013" y="6720"/>
                    <a:pt x="4703" y="6827"/>
                  </a:cubicBezTo>
                  <a:cubicBezTo>
                    <a:pt x="4319" y="6968"/>
                    <a:pt x="3915" y="7037"/>
                    <a:pt x="3510" y="7037"/>
                  </a:cubicBezTo>
                  <a:cubicBezTo>
                    <a:pt x="3300" y="7037"/>
                    <a:pt x="3089" y="7018"/>
                    <a:pt x="2882" y="6982"/>
                  </a:cubicBezTo>
                  <a:cubicBezTo>
                    <a:pt x="2358" y="6887"/>
                    <a:pt x="1858" y="6672"/>
                    <a:pt x="1417" y="6339"/>
                  </a:cubicBezTo>
                  <a:cubicBezTo>
                    <a:pt x="798" y="5863"/>
                    <a:pt x="346" y="5196"/>
                    <a:pt x="143" y="4434"/>
                  </a:cubicBezTo>
                  <a:cubicBezTo>
                    <a:pt x="72" y="4148"/>
                    <a:pt x="36" y="3862"/>
                    <a:pt x="1" y="3577"/>
                  </a:cubicBezTo>
                  <a:cubicBezTo>
                    <a:pt x="1" y="3600"/>
                    <a:pt x="1" y="3612"/>
                    <a:pt x="1" y="3636"/>
                  </a:cubicBezTo>
                  <a:lnTo>
                    <a:pt x="1" y="3803"/>
                  </a:lnTo>
                  <a:cubicBezTo>
                    <a:pt x="1" y="3898"/>
                    <a:pt x="12" y="3993"/>
                    <a:pt x="24" y="4077"/>
                  </a:cubicBezTo>
                  <a:cubicBezTo>
                    <a:pt x="36" y="4208"/>
                    <a:pt x="60" y="4327"/>
                    <a:pt x="96" y="4446"/>
                  </a:cubicBezTo>
                  <a:cubicBezTo>
                    <a:pt x="274" y="5232"/>
                    <a:pt x="727" y="5922"/>
                    <a:pt x="1370" y="6410"/>
                  </a:cubicBezTo>
                  <a:cubicBezTo>
                    <a:pt x="1810" y="6756"/>
                    <a:pt x="2322" y="6982"/>
                    <a:pt x="2870" y="7089"/>
                  </a:cubicBezTo>
                  <a:cubicBezTo>
                    <a:pt x="3095" y="7131"/>
                    <a:pt x="3324" y="7153"/>
                    <a:pt x="3551" y="7153"/>
                  </a:cubicBezTo>
                  <a:cubicBezTo>
                    <a:pt x="3961" y="7153"/>
                    <a:pt x="4368" y="7084"/>
                    <a:pt x="4751" y="6946"/>
                  </a:cubicBezTo>
                  <a:cubicBezTo>
                    <a:pt x="5418" y="6696"/>
                    <a:pt x="6001" y="6267"/>
                    <a:pt x="6418" y="5684"/>
                  </a:cubicBezTo>
                  <a:cubicBezTo>
                    <a:pt x="7347" y="4434"/>
                    <a:pt x="7347" y="2707"/>
                    <a:pt x="6418" y="1445"/>
                  </a:cubicBezTo>
                  <a:cubicBezTo>
                    <a:pt x="6204" y="1160"/>
                    <a:pt x="5954" y="910"/>
                    <a:pt x="5668" y="695"/>
                  </a:cubicBezTo>
                  <a:cubicBezTo>
                    <a:pt x="5394" y="493"/>
                    <a:pt x="5084" y="326"/>
                    <a:pt x="4763" y="207"/>
                  </a:cubicBezTo>
                  <a:cubicBezTo>
                    <a:pt x="4373" y="69"/>
                    <a:pt x="3963" y="0"/>
                    <a:pt x="3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3465775" y="213726"/>
              <a:ext cx="97742" cy="21774"/>
            </a:xfrm>
            <a:custGeom>
              <a:avLst/>
              <a:gdLst/>
              <a:ahLst/>
              <a:cxnLst/>
              <a:rect l="l" t="t" r="r" b="b"/>
              <a:pathLst>
                <a:path w="2240" h="499" extrusionOk="0">
                  <a:moveTo>
                    <a:pt x="1033" y="1"/>
                  </a:moveTo>
                  <a:cubicBezTo>
                    <a:pt x="790" y="1"/>
                    <a:pt x="545" y="50"/>
                    <a:pt x="310" y="152"/>
                  </a:cubicBezTo>
                  <a:cubicBezTo>
                    <a:pt x="96" y="247"/>
                    <a:pt x="1" y="343"/>
                    <a:pt x="13" y="354"/>
                  </a:cubicBezTo>
                  <a:cubicBezTo>
                    <a:pt x="13" y="356"/>
                    <a:pt x="14" y="356"/>
                    <a:pt x="15" y="356"/>
                  </a:cubicBezTo>
                  <a:cubicBezTo>
                    <a:pt x="34" y="356"/>
                    <a:pt x="149" y="301"/>
                    <a:pt x="334" y="235"/>
                  </a:cubicBezTo>
                  <a:cubicBezTo>
                    <a:pt x="543" y="169"/>
                    <a:pt x="759" y="133"/>
                    <a:pt x="976" y="133"/>
                  </a:cubicBezTo>
                  <a:cubicBezTo>
                    <a:pt x="1032" y="133"/>
                    <a:pt x="1088" y="135"/>
                    <a:pt x="1144" y="140"/>
                  </a:cubicBezTo>
                  <a:cubicBezTo>
                    <a:pt x="1406" y="152"/>
                    <a:pt x="1668" y="224"/>
                    <a:pt x="1918" y="343"/>
                  </a:cubicBezTo>
                  <a:cubicBezTo>
                    <a:pt x="2094" y="431"/>
                    <a:pt x="2189" y="499"/>
                    <a:pt x="2221" y="499"/>
                  </a:cubicBezTo>
                  <a:cubicBezTo>
                    <a:pt x="2223" y="499"/>
                    <a:pt x="2225" y="498"/>
                    <a:pt x="2227" y="497"/>
                  </a:cubicBezTo>
                  <a:cubicBezTo>
                    <a:pt x="2239" y="474"/>
                    <a:pt x="2144" y="378"/>
                    <a:pt x="1965" y="259"/>
                  </a:cubicBezTo>
                  <a:cubicBezTo>
                    <a:pt x="1679" y="89"/>
                    <a:pt x="1358" y="1"/>
                    <a:pt x="1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3359785" y="-212763"/>
              <a:ext cx="66543" cy="60653"/>
            </a:xfrm>
            <a:custGeom>
              <a:avLst/>
              <a:gdLst/>
              <a:ahLst/>
              <a:cxnLst/>
              <a:rect l="l" t="t" r="r" b="b"/>
              <a:pathLst>
                <a:path w="1525" h="1390" extrusionOk="0">
                  <a:moveTo>
                    <a:pt x="1150" y="0"/>
                  </a:moveTo>
                  <a:cubicBezTo>
                    <a:pt x="1077" y="0"/>
                    <a:pt x="1006" y="18"/>
                    <a:pt x="941" y="56"/>
                  </a:cubicBezTo>
                  <a:cubicBezTo>
                    <a:pt x="763" y="115"/>
                    <a:pt x="596" y="211"/>
                    <a:pt x="453" y="330"/>
                  </a:cubicBezTo>
                  <a:cubicBezTo>
                    <a:pt x="310" y="449"/>
                    <a:pt x="13" y="508"/>
                    <a:pt x="1" y="699"/>
                  </a:cubicBezTo>
                  <a:cubicBezTo>
                    <a:pt x="1" y="818"/>
                    <a:pt x="37" y="937"/>
                    <a:pt x="84" y="1044"/>
                  </a:cubicBezTo>
                  <a:cubicBezTo>
                    <a:pt x="126" y="1065"/>
                    <a:pt x="223" y="1195"/>
                    <a:pt x="278" y="1195"/>
                  </a:cubicBezTo>
                  <a:cubicBezTo>
                    <a:pt x="286" y="1195"/>
                    <a:pt x="293" y="1193"/>
                    <a:pt x="299" y="1187"/>
                  </a:cubicBezTo>
                  <a:cubicBezTo>
                    <a:pt x="390" y="1075"/>
                    <a:pt x="666" y="831"/>
                    <a:pt x="833" y="831"/>
                  </a:cubicBezTo>
                  <a:cubicBezTo>
                    <a:pt x="860" y="831"/>
                    <a:pt x="885" y="838"/>
                    <a:pt x="906" y="854"/>
                  </a:cubicBezTo>
                  <a:cubicBezTo>
                    <a:pt x="1061" y="973"/>
                    <a:pt x="977" y="1115"/>
                    <a:pt x="1025" y="1389"/>
                  </a:cubicBezTo>
                  <a:lnTo>
                    <a:pt x="1192" y="1056"/>
                  </a:lnTo>
                  <a:cubicBezTo>
                    <a:pt x="1299" y="1008"/>
                    <a:pt x="1394" y="913"/>
                    <a:pt x="1442" y="794"/>
                  </a:cubicBezTo>
                  <a:cubicBezTo>
                    <a:pt x="1489" y="675"/>
                    <a:pt x="1513" y="556"/>
                    <a:pt x="1513" y="425"/>
                  </a:cubicBezTo>
                  <a:cubicBezTo>
                    <a:pt x="1525" y="306"/>
                    <a:pt x="1489" y="175"/>
                    <a:pt x="1406" y="80"/>
                  </a:cubicBezTo>
                  <a:cubicBezTo>
                    <a:pt x="1327" y="27"/>
                    <a:pt x="1238" y="0"/>
                    <a:pt x="1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3916743" y="50443"/>
              <a:ext cx="168867" cy="120564"/>
            </a:xfrm>
            <a:custGeom>
              <a:avLst/>
              <a:gdLst/>
              <a:ahLst/>
              <a:cxnLst/>
              <a:rect l="l" t="t" r="r" b="b"/>
              <a:pathLst>
                <a:path w="3870" h="2763" extrusionOk="0">
                  <a:moveTo>
                    <a:pt x="3775" y="1"/>
                  </a:moveTo>
                  <a:lnTo>
                    <a:pt x="84" y="1465"/>
                  </a:lnTo>
                  <a:lnTo>
                    <a:pt x="0" y="2763"/>
                  </a:lnTo>
                  <a:cubicBezTo>
                    <a:pt x="1322" y="2203"/>
                    <a:pt x="3870" y="1275"/>
                    <a:pt x="3870" y="1275"/>
                  </a:cubicBezTo>
                  <a:cubicBezTo>
                    <a:pt x="3870" y="977"/>
                    <a:pt x="3775" y="1"/>
                    <a:pt x="3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3919841" y="17717"/>
              <a:ext cx="155384" cy="65496"/>
            </a:xfrm>
            <a:custGeom>
              <a:avLst/>
              <a:gdLst/>
              <a:ahLst/>
              <a:cxnLst/>
              <a:rect l="l" t="t" r="r" b="b"/>
              <a:pathLst>
                <a:path w="3561" h="1501" extrusionOk="0">
                  <a:moveTo>
                    <a:pt x="3561" y="1"/>
                  </a:moveTo>
                  <a:lnTo>
                    <a:pt x="3561" y="1"/>
                  </a:lnTo>
                  <a:cubicBezTo>
                    <a:pt x="2942" y="191"/>
                    <a:pt x="2346" y="429"/>
                    <a:pt x="1763" y="691"/>
                  </a:cubicBezTo>
                  <a:cubicBezTo>
                    <a:pt x="1156" y="929"/>
                    <a:pt x="572" y="1191"/>
                    <a:pt x="1" y="1501"/>
                  </a:cubicBezTo>
                  <a:cubicBezTo>
                    <a:pt x="620" y="1310"/>
                    <a:pt x="1215" y="1084"/>
                    <a:pt x="1799" y="810"/>
                  </a:cubicBezTo>
                  <a:cubicBezTo>
                    <a:pt x="2406" y="584"/>
                    <a:pt x="2989" y="322"/>
                    <a:pt x="3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3446575" y="943521"/>
              <a:ext cx="641653" cy="1310795"/>
            </a:xfrm>
            <a:custGeom>
              <a:avLst/>
              <a:gdLst/>
              <a:ahLst/>
              <a:cxnLst/>
              <a:rect l="l" t="t" r="r" b="b"/>
              <a:pathLst>
                <a:path w="14705" h="30040" extrusionOk="0">
                  <a:moveTo>
                    <a:pt x="13835" y="1"/>
                  </a:moveTo>
                  <a:cubicBezTo>
                    <a:pt x="13835" y="1"/>
                    <a:pt x="12624" y="5550"/>
                    <a:pt x="6336" y="5550"/>
                  </a:cubicBezTo>
                  <a:cubicBezTo>
                    <a:pt x="6296" y="5550"/>
                    <a:pt x="6256" y="5549"/>
                    <a:pt x="6215" y="5549"/>
                  </a:cubicBezTo>
                  <a:cubicBezTo>
                    <a:pt x="108" y="5477"/>
                    <a:pt x="215" y="597"/>
                    <a:pt x="215" y="596"/>
                  </a:cubicBezTo>
                  <a:lnTo>
                    <a:pt x="215" y="596"/>
                  </a:lnTo>
                  <a:lnTo>
                    <a:pt x="0" y="3072"/>
                  </a:lnTo>
                  <a:lnTo>
                    <a:pt x="0" y="13074"/>
                  </a:lnTo>
                  <a:lnTo>
                    <a:pt x="3989" y="29397"/>
                  </a:lnTo>
                  <a:lnTo>
                    <a:pt x="9073" y="30040"/>
                  </a:lnTo>
                  <a:lnTo>
                    <a:pt x="14704" y="7728"/>
                  </a:lnTo>
                  <a:lnTo>
                    <a:pt x="13633" y="6144"/>
                  </a:lnTo>
                  <a:lnTo>
                    <a:pt x="1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3480873" y="1096767"/>
              <a:ext cx="560579" cy="153290"/>
            </a:xfrm>
            <a:custGeom>
              <a:avLst/>
              <a:gdLst/>
              <a:ahLst/>
              <a:cxnLst/>
              <a:rect l="l" t="t" r="r" b="b"/>
              <a:pathLst>
                <a:path w="12847" h="3513" extrusionOk="0">
                  <a:moveTo>
                    <a:pt x="12847" y="1"/>
                  </a:moveTo>
                  <a:cubicBezTo>
                    <a:pt x="12811" y="25"/>
                    <a:pt x="12764" y="60"/>
                    <a:pt x="12728" y="96"/>
                  </a:cubicBezTo>
                  <a:lnTo>
                    <a:pt x="12406" y="370"/>
                  </a:lnTo>
                  <a:cubicBezTo>
                    <a:pt x="12121" y="620"/>
                    <a:pt x="11704" y="953"/>
                    <a:pt x="11168" y="1346"/>
                  </a:cubicBezTo>
                  <a:cubicBezTo>
                    <a:pt x="10537" y="1799"/>
                    <a:pt x="9858" y="2192"/>
                    <a:pt x="9156" y="2525"/>
                  </a:cubicBezTo>
                  <a:cubicBezTo>
                    <a:pt x="8299" y="2930"/>
                    <a:pt x="7382" y="3204"/>
                    <a:pt x="6441" y="3335"/>
                  </a:cubicBezTo>
                  <a:cubicBezTo>
                    <a:pt x="6131" y="3374"/>
                    <a:pt x="5818" y="3394"/>
                    <a:pt x="5506" y="3394"/>
                  </a:cubicBezTo>
                  <a:cubicBezTo>
                    <a:pt x="4870" y="3394"/>
                    <a:pt x="4234" y="3312"/>
                    <a:pt x="3620" y="3144"/>
                  </a:cubicBezTo>
                  <a:cubicBezTo>
                    <a:pt x="2869" y="2954"/>
                    <a:pt x="2155" y="2632"/>
                    <a:pt x="1512" y="2192"/>
                  </a:cubicBezTo>
                  <a:cubicBezTo>
                    <a:pt x="1084" y="1894"/>
                    <a:pt x="703" y="1537"/>
                    <a:pt x="369" y="1132"/>
                  </a:cubicBezTo>
                  <a:cubicBezTo>
                    <a:pt x="127" y="844"/>
                    <a:pt x="19" y="667"/>
                    <a:pt x="1" y="667"/>
                  </a:cubicBezTo>
                  <a:cubicBezTo>
                    <a:pt x="1" y="667"/>
                    <a:pt x="0" y="667"/>
                    <a:pt x="0" y="668"/>
                  </a:cubicBezTo>
                  <a:cubicBezTo>
                    <a:pt x="24" y="715"/>
                    <a:pt x="48" y="763"/>
                    <a:pt x="71" y="799"/>
                  </a:cubicBezTo>
                  <a:cubicBezTo>
                    <a:pt x="155" y="918"/>
                    <a:pt x="238" y="1037"/>
                    <a:pt x="322" y="1156"/>
                  </a:cubicBezTo>
                  <a:cubicBezTo>
                    <a:pt x="643" y="1573"/>
                    <a:pt x="1024" y="1954"/>
                    <a:pt x="1465" y="2263"/>
                  </a:cubicBezTo>
                  <a:cubicBezTo>
                    <a:pt x="2107" y="2715"/>
                    <a:pt x="2822" y="3061"/>
                    <a:pt x="3584" y="3263"/>
                  </a:cubicBezTo>
                  <a:cubicBezTo>
                    <a:pt x="4214" y="3431"/>
                    <a:pt x="4861" y="3513"/>
                    <a:pt x="5505" y="3513"/>
                  </a:cubicBezTo>
                  <a:cubicBezTo>
                    <a:pt x="5823" y="3513"/>
                    <a:pt x="6139" y="3493"/>
                    <a:pt x="6453" y="3454"/>
                  </a:cubicBezTo>
                  <a:cubicBezTo>
                    <a:pt x="7418" y="3323"/>
                    <a:pt x="8346" y="3049"/>
                    <a:pt x="9215" y="2632"/>
                  </a:cubicBezTo>
                  <a:cubicBezTo>
                    <a:pt x="9918" y="2287"/>
                    <a:pt x="10597" y="1882"/>
                    <a:pt x="11216" y="1418"/>
                  </a:cubicBezTo>
                  <a:cubicBezTo>
                    <a:pt x="11644" y="1108"/>
                    <a:pt x="12049" y="763"/>
                    <a:pt x="12442" y="418"/>
                  </a:cubicBezTo>
                  <a:cubicBezTo>
                    <a:pt x="12573" y="287"/>
                    <a:pt x="12680" y="179"/>
                    <a:pt x="12752" y="108"/>
                  </a:cubicBezTo>
                  <a:cubicBezTo>
                    <a:pt x="12787" y="84"/>
                    <a:pt x="12823" y="37"/>
                    <a:pt x="128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3674656" y="948190"/>
              <a:ext cx="923578" cy="2466774"/>
            </a:xfrm>
            <a:custGeom>
              <a:avLst/>
              <a:gdLst/>
              <a:ahLst/>
              <a:cxnLst/>
              <a:rect l="l" t="t" r="r" b="b"/>
              <a:pathLst>
                <a:path w="21166" h="56532" extrusionOk="0">
                  <a:moveTo>
                    <a:pt x="8608" y="1"/>
                  </a:moveTo>
                  <a:lnTo>
                    <a:pt x="8323" y="6371"/>
                  </a:lnTo>
                  <a:lnTo>
                    <a:pt x="95" y="27528"/>
                  </a:lnTo>
                  <a:lnTo>
                    <a:pt x="0" y="56531"/>
                  </a:lnTo>
                  <a:lnTo>
                    <a:pt x="21038" y="56531"/>
                  </a:lnTo>
                  <a:cubicBezTo>
                    <a:pt x="21038" y="56531"/>
                    <a:pt x="21166" y="28045"/>
                    <a:pt x="21044" y="28045"/>
                  </a:cubicBezTo>
                  <a:cubicBezTo>
                    <a:pt x="21042" y="28045"/>
                    <a:pt x="21040" y="28051"/>
                    <a:pt x="21038" y="28064"/>
                  </a:cubicBezTo>
                  <a:cubicBezTo>
                    <a:pt x="21036" y="28078"/>
                    <a:pt x="21032" y="28086"/>
                    <a:pt x="21026" y="28086"/>
                  </a:cubicBezTo>
                  <a:cubicBezTo>
                    <a:pt x="20673" y="28086"/>
                    <a:pt x="13621" y="3787"/>
                    <a:pt x="13621" y="3787"/>
                  </a:cubicBezTo>
                  <a:lnTo>
                    <a:pt x="8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3680372" y="2137418"/>
              <a:ext cx="5716" cy="1273924"/>
            </a:xfrm>
            <a:custGeom>
              <a:avLst/>
              <a:gdLst/>
              <a:ahLst/>
              <a:cxnLst/>
              <a:rect l="l" t="t" r="r" b="b"/>
              <a:pathLst>
                <a:path w="131" h="29195" extrusionOk="0">
                  <a:moveTo>
                    <a:pt x="60" y="0"/>
                  </a:moveTo>
                  <a:cubicBezTo>
                    <a:pt x="24" y="0"/>
                    <a:pt x="0" y="6537"/>
                    <a:pt x="0" y="14597"/>
                  </a:cubicBezTo>
                  <a:cubicBezTo>
                    <a:pt x="0" y="22669"/>
                    <a:pt x="24" y="29194"/>
                    <a:pt x="60" y="29194"/>
                  </a:cubicBezTo>
                  <a:cubicBezTo>
                    <a:pt x="95" y="29194"/>
                    <a:pt x="131" y="22669"/>
                    <a:pt x="131" y="14597"/>
                  </a:cubicBezTo>
                  <a:cubicBezTo>
                    <a:pt x="131" y="6537"/>
                    <a:pt x="95" y="0"/>
                    <a:pt x="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3728152" y="1293692"/>
              <a:ext cx="537758" cy="788179"/>
            </a:xfrm>
            <a:custGeom>
              <a:avLst/>
              <a:gdLst/>
              <a:ahLst/>
              <a:cxnLst/>
              <a:rect l="l" t="t" r="r" b="b"/>
              <a:pathLst>
                <a:path w="12324" h="18063" extrusionOk="0">
                  <a:moveTo>
                    <a:pt x="9990" y="0"/>
                  </a:moveTo>
                  <a:lnTo>
                    <a:pt x="10918" y="3727"/>
                  </a:lnTo>
                  <a:lnTo>
                    <a:pt x="0" y="18062"/>
                  </a:lnTo>
                  <a:lnTo>
                    <a:pt x="0" y="18062"/>
                  </a:lnTo>
                  <a:lnTo>
                    <a:pt x="12026" y="5465"/>
                  </a:lnTo>
                  <a:lnTo>
                    <a:pt x="11311" y="774"/>
                  </a:lnTo>
                  <a:lnTo>
                    <a:pt x="12323" y="0"/>
                  </a:lnTo>
                  <a:close/>
                </a:path>
              </a:pathLst>
            </a:custGeom>
            <a:solidFill>
              <a:schemeClr val="dk2">
                <a:alpha val="18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3153566" y="1113392"/>
              <a:ext cx="1815260" cy="2015239"/>
            </a:xfrm>
            <a:custGeom>
              <a:avLst/>
              <a:gdLst/>
              <a:ahLst/>
              <a:cxnLst/>
              <a:rect l="l" t="t" r="r" b="b"/>
              <a:pathLst>
                <a:path w="41601" h="46184" extrusionOk="0">
                  <a:moveTo>
                    <a:pt x="25491" y="1"/>
                  </a:moveTo>
                  <a:lnTo>
                    <a:pt x="30552" y="18467"/>
                  </a:lnTo>
                  <a:lnTo>
                    <a:pt x="29944" y="32481"/>
                  </a:lnTo>
                  <a:lnTo>
                    <a:pt x="11490" y="37886"/>
                  </a:lnTo>
                  <a:lnTo>
                    <a:pt x="0" y="41685"/>
                  </a:lnTo>
                  <a:cubicBezTo>
                    <a:pt x="4969" y="44792"/>
                    <a:pt x="13522" y="46184"/>
                    <a:pt x="21512" y="46184"/>
                  </a:cubicBezTo>
                  <a:cubicBezTo>
                    <a:pt x="30178" y="46184"/>
                    <a:pt x="38181" y="44546"/>
                    <a:pt x="40231" y="41685"/>
                  </a:cubicBezTo>
                  <a:cubicBezTo>
                    <a:pt x="41601" y="39756"/>
                    <a:pt x="41577" y="35743"/>
                    <a:pt x="41386" y="29719"/>
                  </a:cubicBezTo>
                  <a:cubicBezTo>
                    <a:pt x="41172" y="22992"/>
                    <a:pt x="39195" y="13681"/>
                    <a:pt x="38374" y="9847"/>
                  </a:cubicBezTo>
                  <a:cubicBezTo>
                    <a:pt x="37552" y="6014"/>
                    <a:pt x="25492" y="1"/>
                    <a:pt x="25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3717767" y="947143"/>
              <a:ext cx="551241" cy="1148211"/>
            </a:xfrm>
            <a:custGeom>
              <a:avLst/>
              <a:gdLst/>
              <a:ahLst/>
              <a:cxnLst/>
              <a:rect l="l" t="t" r="r" b="b"/>
              <a:pathLst>
                <a:path w="12633" h="26314" extrusionOk="0">
                  <a:moveTo>
                    <a:pt x="7632" y="1"/>
                  </a:moveTo>
                  <a:lnTo>
                    <a:pt x="7716" y="72"/>
                  </a:lnTo>
                  <a:lnTo>
                    <a:pt x="7966" y="275"/>
                  </a:lnTo>
                  <a:lnTo>
                    <a:pt x="8954" y="1037"/>
                  </a:lnTo>
                  <a:lnTo>
                    <a:pt x="12526" y="3816"/>
                  </a:lnTo>
                  <a:lnTo>
                    <a:pt x="12526" y="7883"/>
                  </a:lnTo>
                  <a:lnTo>
                    <a:pt x="10156" y="7883"/>
                  </a:lnTo>
                  <a:lnTo>
                    <a:pt x="10180" y="7954"/>
                  </a:lnTo>
                  <a:lnTo>
                    <a:pt x="11089" y="11648"/>
                  </a:lnTo>
                  <a:lnTo>
                    <a:pt x="11089" y="11648"/>
                  </a:lnTo>
                  <a:lnTo>
                    <a:pt x="10549" y="12360"/>
                  </a:lnTo>
                  <a:lnTo>
                    <a:pt x="3072" y="22206"/>
                  </a:lnTo>
                  <a:lnTo>
                    <a:pt x="822" y="25194"/>
                  </a:lnTo>
                  <a:cubicBezTo>
                    <a:pt x="572" y="25552"/>
                    <a:pt x="357" y="25825"/>
                    <a:pt x="215" y="26016"/>
                  </a:cubicBezTo>
                  <a:cubicBezTo>
                    <a:pt x="155" y="26099"/>
                    <a:pt x="96" y="26171"/>
                    <a:pt x="60" y="26230"/>
                  </a:cubicBezTo>
                  <a:lnTo>
                    <a:pt x="0" y="26314"/>
                  </a:lnTo>
                  <a:cubicBezTo>
                    <a:pt x="0" y="26314"/>
                    <a:pt x="24" y="26290"/>
                    <a:pt x="60" y="26242"/>
                  </a:cubicBezTo>
                  <a:cubicBezTo>
                    <a:pt x="96" y="26195"/>
                    <a:pt x="155" y="26123"/>
                    <a:pt x="227" y="26040"/>
                  </a:cubicBezTo>
                  <a:lnTo>
                    <a:pt x="858" y="25230"/>
                  </a:lnTo>
                  <a:cubicBezTo>
                    <a:pt x="1405" y="24528"/>
                    <a:pt x="2179" y="23516"/>
                    <a:pt x="3144" y="22266"/>
                  </a:cubicBezTo>
                  <a:lnTo>
                    <a:pt x="10644" y="12443"/>
                  </a:lnTo>
                  <a:lnTo>
                    <a:pt x="11204" y="11693"/>
                  </a:lnTo>
                  <a:lnTo>
                    <a:pt x="11228" y="11669"/>
                  </a:lnTo>
                  <a:lnTo>
                    <a:pt x="11228" y="11645"/>
                  </a:lnTo>
                  <a:cubicBezTo>
                    <a:pt x="10914" y="10389"/>
                    <a:pt x="10611" y="9167"/>
                    <a:pt x="10320" y="8002"/>
                  </a:cubicBezTo>
                  <a:lnTo>
                    <a:pt x="12633" y="8002"/>
                  </a:lnTo>
                  <a:lnTo>
                    <a:pt x="12633" y="7942"/>
                  </a:lnTo>
                  <a:lnTo>
                    <a:pt x="12633" y="3799"/>
                  </a:lnTo>
                  <a:lnTo>
                    <a:pt x="12633" y="3775"/>
                  </a:lnTo>
                  <a:lnTo>
                    <a:pt x="12609" y="3763"/>
                  </a:lnTo>
                  <a:lnTo>
                    <a:pt x="8990" y="1001"/>
                  </a:lnTo>
                  <a:lnTo>
                    <a:pt x="7977" y="251"/>
                  </a:lnTo>
                  <a:lnTo>
                    <a:pt x="7727" y="60"/>
                  </a:lnTo>
                  <a:cubicBezTo>
                    <a:pt x="7704" y="37"/>
                    <a:pt x="7668" y="13"/>
                    <a:pt x="7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2845460" y="964509"/>
              <a:ext cx="833385" cy="2450454"/>
            </a:xfrm>
            <a:custGeom>
              <a:avLst/>
              <a:gdLst/>
              <a:ahLst/>
              <a:cxnLst/>
              <a:rect l="l" t="t" r="r" b="b"/>
              <a:pathLst>
                <a:path w="19099" h="56158" extrusionOk="0">
                  <a:moveTo>
                    <a:pt x="13937" y="0"/>
                  </a:moveTo>
                  <a:cubicBezTo>
                    <a:pt x="13724" y="0"/>
                    <a:pt x="12991" y="181"/>
                    <a:pt x="11764" y="2318"/>
                  </a:cubicBezTo>
                  <a:lnTo>
                    <a:pt x="191" y="8902"/>
                  </a:lnTo>
                  <a:lnTo>
                    <a:pt x="1" y="23130"/>
                  </a:lnTo>
                  <a:lnTo>
                    <a:pt x="2108" y="56157"/>
                  </a:lnTo>
                  <a:lnTo>
                    <a:pt x="19003" y="56157"/>
                  </a:lnTo>
                  <a:lnTo>
                    <a:pt x="19098" y="29095"/>
                  </a:lnTo>
                  <a:lnTo>
                    <a:pt x="14622" y="11128"/>
                  </a:lnTo>
                  <a:lnTo>
                    <a:pt x="13931" y="2853"/>
                  </a:lnTo>
                  <a:lnTo>
                    <a:pt x="13931" y="924"/>
                  </a:lnTo>
                  <a:lnTo>
                    <a:pt x="14002" y="8"/>
                  </a:lnTo>
                  <a:cubicBezTo>
                    <a:pt x="14002" y="8"/>
                    <a:pt x="13981" y="0"/>
                    <a:pt x="13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2588319" y="1352904"/>
              <a:ext cx="1454180" cy="1643076"/>
            </a:xfrm>
            <a:custGeom>
              <a:avLst/>
              <a:gdLst/>
              <a:ahLst/>
              <a:cxnLst/>
              <a:rect l="l" t="t" r="r" b="b"/>
              <a:pathLst>
                <a:path w="33326" h="37655" extrusionOk="0">
                  <a:moveTo>
                    <a:pt x="6084" y="1"/>
                  </a:moveTo>
                  <a:cubicBezTo>
                    <a:pt x="6084" y="1"/>
                    <a:pt x="1703" y="3227"/>
                    <a:pt x="1322" y="8418"/>
                  </a:cubicBezTo>
                  <a:cubicBezTo>
                    <a:pt x="1012" y="12645"/>
                    <a:pt x="310" y="24194"/>
                    <a:pt x="179" y="26706"/>
                  </a:cubicBezTo>
                  <a:cubicBezTo>
                    <a:pt x="1" y="30149"/>
                    <a:pt x="2333" y="37655"/>
                    <a:pt x="8290" y="37655"/>
                  </a:cubicBezTo>
                  <a:cubicBezTo>
                    <a:pt x="9112" y="37655"/>
                    <a:pt x="10003" y="37512"/>
                    <a:pt x="10966" y="37196"/>
                  </a:cubicBezTo>
                  <a:cubicBezTo>
                    <a:pt x="15728" y="35636"/>
                    <a:pt x="33326" y="29659"/>
                    <a:pt x="33326" y="29659"/>
                  </a:cubicBezTo>
                  <a:lnTo>
                    <a:pt x="32159" y="22194"/>
                  </a:lnTo>
                  <a:lnTo>
                    <a:pt x="11275" y="23444"/>
                  </a:lnTo>
                  <a:lnTo>
                    <a:pt x="10859" y="6025"/>
                  </a:lnTo>
                  <a:lnTo>
                    <a:pt x="6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4002442" y="2341019"/>
              <a:ext cx="455157" cy="306100"/>
            </a:xfrm>
            <a:custGeom>
              <a:avLst/>
              <a:gdLst/>
              <a:ahLst/>
              <a:cxnLst/>
              <a:rect l="l" t="t" r="r" b="b"/>
              <a:pathLst>
                <a:path w="10431" h="7015" extrusionOk="0">
                  <a:moveTo>
                    <a:pt x="5938" y="1"/>
                  </a:moveTo>
                  <a:cubicBezTo>
                    <a:pt x="3725" y="1"/>
                    <a:pt x="1" y="406"/>
                    <a:pt x="1" y="406"/>
                  </a:cubicBezTo>
                  <a:lnTo>
                    <a:pt x="918" y="7014"/>
                  </a:lnTo>
                  <a:lnTo>
                    <a:pt x="10431" y="4359"/>
                  </a:lnTo>
                  <a:lnTo>
                    <a:pt x="10300" y="1966"/>
                  </a:lnTo>
                  <a:cubicBezTo>
                    <a:pt x="10300" y="1966"/>
                    <a:pt x="8585" y="418"/>
                    <a:pt x="7264" y="97"/>
                  </a:cubicBezTo>
                  <a:cubicBezTo>
                    <a:pt x="6984" y="28"/>
                    <a:pt x="6512" y="1"/>
                    <a:pt x="59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3219019" y="965338"/>
              <a:ext cx="459826" cy="1150786"/>
            </a:xfrm>
            <a:custGeom>
              <a:avLst/>
              <a:gdLst/>
              <a:ahLst/>
              <a:cxnLst/>
              <a:rect l="l" t="t" r="r" b="b"/>
              <a:pathLst>
                <a:path w="10538" h="26373" extrusionOk="0">
                  <a:moveTo>
                    <a:pt x="5441" y="1"/>
                  </a:moveTo>
                  <a:cubicBezTo>
                    <a:pt x="5382" y="1"/>
                    <a:pt x="5322" y="13"/>
                    <a:pt x="5263" y="24"/>
                  </a:cubicBezTo>
                  <a:cubicBezTo>
                    <a:pt x="5096" y="48"/>
                    <a:pt x="4929" y="108"/>
                    <a:pt x="4787" y="203"/>
                  </a:cubicBezTo>
                  <a:cubicBezTo>
                    <a:pt x="4548" y="346"/>
                    <a:pt x="4346" y="548"/>
                    <a:pt x="4191" y="775"/>
                  </a:cubicBezTo>
                  <a:cubicBezTo>
                    <a:pt x="3965" y="1072"/>
                    <a:pt x="3763" y="1382"/>
                    <a:pt x="3572" y="1691"/>
                  </a:cubicBezTo>
                  <a:lnTo>
                    <a:pt x="48" y="7502"/>
                  </a:lnTo>
                  <a:lnTo>
                    <a:pt x="0" y="7573"/>
                  </a:lnTo>
                  <a:lnTo>
                    <a:pt x="72" y="7585"/>
                  </a:lnTo>
                  <a:lnTo>
                    <a:pt x="3085" y="8620"/>
                  </a:lnTo>
                  <a:lnTo>
                    <a:pt x="3085" y="8620"/>
                  </a:lnTo>
                  <a:lnTo>
                    <a:pt x="2370" y="10430"/>
                  </a:lnTo>
                  <a:lnTo>
                    <a:pt x="2358" y="10466"/>
                  </a:lnTo>
                  <a:lnTo>
                    <a:pt x="2382" y="10502"/>
                  </a:lnTo>
                  <a:cubicBezTo>
                    <a:pt x="2739" y="10907"/>
                    <a:pt x="3084" y="11335"/>
                    <a:pt x="3417" y="11776"/>
                  </a:cubicBezTo>
                  <a:cubicBezTo>
                    <a:pt x="4084" y="12633"/>
                    <a:pt x="4715" y="13538"/>
                    <a:pt x="5287" y="14467"/>
                  </a:cubicBezTo>
                  <a:cubicBezTo>
                    <a:pt x="5561" y="14919"/>
                    <a:pt x="5822" y="15372"/>
                    <a:pt x="6037" y="15824"/>
                  </a:cubicBezTo>
                  <a:cubicBezTo>
                    <a:pt x="6263" y="16288"/>
                    <a:pt x="6453" y="16741"/>
                    <a:pt x="6644" y="17193"/>
                  </a:cubicBezTo>
                  <a:cubicBezTo>
                    <a:pt x="7394" y="18991"/>
                    <a:pt x="8085" y="20610"/>
                    <a:pt x="8656" y="21979"/>
                  </a:cubicBezTo>
                  <a:cubicBezTo>
                    <a:pt x="9228" y="23349"/>
                    <a:pt x="9692" y="24432"/>
                    <a:pt x="10013" y="25206"/>
                  </a:cubicBezTo>
                  <a:cubicBezTo>
                    <a:pt x="10168" y="25575"/>
                    <a:pt x="10299" y="25873"/>
                    <a:pt x="10394" y="26075"/>
                  </a:cubicBezTo>
                  <a:cubicBezTo>
                    <a:pt x="10430" y="26170"/>
                    <a:pt x="10466" y="26242"/>
                    <a:pt x="10490" y="26301"/>
                  </a:cubicBezTo>
                  <a:cubicBezTo>
                    <a:pt x="10502" y="26325"/>
                    <a:pt x="10514" y="26349"/>
                    <a:pt x="10537" y="26373"/>
                  </a:cubicBezTo>
                  <a:cubicBezTo>
                    <a:pt x="10525" y="26349"/>
                    <a:pt x="10514" y="26325"/>
                    <a:pt x="10502" y="26301"/>
                  </a:cubicBezTo>
                  <a:cubicBezTo>
                    <a:pt x="10490" y="26242"/>
                    <a:pt x="10454" y="26159"/>
                    <a:pt x="10418" y="26063"/>
                  </a:cubicBezTo>
                  <a:cubicBezTo>
                    <a:pt x="10335" y="25861"/>
                    <a:pt x="10216" y="25563"/>
                    <a:pt x="10061" y="25182"/>
                  </a:cubicBezTo>
                  <a:lnTo>
                    <a:pt x="8739" y="21944"/>
                  </a:lnTo>
                  <a:lnTo>
                    <a:pt x="6763" y="17146"/>
                  </a:lnTo>
                  <a:cubicBezTo>
                    <a:pt x="6573" y="16693"/>
                    <a:pt x="6394" y="16229"/>
                    <a:pt x="6156" y="15776"/>
                  </a:cubicBezTo>
                  <a:cubicBezTo>
                    <a:pt x="5918" y="15312"/>
                    <a:pt x="5668" y="14848"/>
                    <a:pt x="5406" y="14395"/>
                  </a:cubicBezTo>
                  <a:cubicBezTo>
                    <a:pt x="4834" y="13455"/>
                    <a:pt x="4203" y="12550"/>
                    <a:pt x="3525" y="11693"/>
                  </a:cubicBezTo>
                  <a:cubicBezTo>
                    <a:pt x="3197" y="11260"/>
                    <a:pt x="2858" y="10839"/>
                    <a:pt x="2508" y="10429"/>
                  </a:cubicBezTo>
                  <a:lnTo>
                    <a:pt x="2508" y="10429"/>
                  </a:lnTo>
                  <a:lnTo>
                    <a:pt x="3227" y="8609"/>
                  </a:lnTo>
                  <a:lnTo>
                    <a:pt x="3251" y="8537"/>
                  </a:lnTo>
                  <a:lnTo>
                    <a:pt x="3191" y="8514"/>
                  </a:lnTo>
                  <a:lnTo>
                    <a:pt x="179" y="7502"/>
                  </a:lnTo>
                  <a:lnTo>
                    <a:pt x="179" y="7502"/>
                  </a:lnTo>
                  <a:cubicBezTo>
                    <a:pt x="1592" y="5146"/>
                    <a:pt x="2782" y="3144"/>
                    <a:pt x="3632" y="1727"/>
                  </a:cubicBezTo>
                  <a:cubicBezTo>
                    <a:pt x="4060" y="1025"/>
                    <a:pt x="4418" y="453"/>
                    <a:pt x="4799" y="227"/>
                  </a:cubicBezTo>
                  <a:cubicBezTo>
                    <a:pt x="4953" y="143"/>
                    <a:pt x="5108" y="72"/>
                    <a:pt x="5275" y="36"/>
                  </a:cubicBezTo>
                  <a:cubicBezTo>
                    <a:pt x="5322" y="24"/>
                    <a:pt x="5382" y="13"/>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2748852" y="2531180"/>
              <a:ext cx="1706172" cy="467505"/>
            </a:xfrm>
            <a:custGeom>
              <a:avLst/>
              <a:gdLst/>
              <a:ahLst/>
              <a:cxnLst/>
              <a:rect l="l" t="t" r="r" b="b"/>
              <a:pathLst>
                <a:path w="39101" h="10714" extrusionOk="0">
                  <a:moveTo>
                    <a:pt x="0" y="8740"/>
                  </a:moveTo>
                  <a:cubicBezTo>
                    <a:pt x="18" y="8768"/>
                    <a:pt x="37" y="8788"/>
                    <a:pt x="55" y="8807"/>
                  </a:cubicBezTo>
                  <a:lnTo>
                    <a:pt x="55" y="8807"/>
                  </a:lnTo>
                  <a:cubicBezTo>
                    <a:pt x="34" y="8785"/>
                    <a:pt x="22" y="8762"/>
                    <a:pt x="0" y="8740"/>
                  </a:cubicBezTo>
                  <a:close/>
                  <a:moveTo>
                    <a:pt x="55" y="8807"/>
                  </a:moveTo>
                  <a:cubicBezTo>
                    <a:pt x="57" y="8808"/>
                    <a:pt x="58" y="8810"/>
                    <a:pt x="60" y="8812"/>
                  </a:cubicBezTo>
                  <a:lnTo>
                    <a:pt x="60" y="8812"/>
                  </a:lnTo>
                  <a:lnTo>
                    <a:pt x="60" y="8812"/>
                  </a:lnTo>
                  <a:cubicBezTo>
                    <a:pt x="58" y="8810"/>
                    <a:pt x="57" y="8809"/>
                    <a:pt x="55" y="8807"/>
                  </a:cubicBezTo>
                  <a:close/>
                  <a:moveTo>
                    <a:pt x="39100" y="1"/>
                  </a:moveTo>
                  <a:lnTo>
                    <a:pt x="39005" y="25"/>
                  </a:lnTo>
                  <a:lnTo>
                    <a:pt x="38695" y="108"/>
                  </a:lnTo>
                  <a:lnTo>
                    <a:pt x="37541" y="430"/>
                  </a:lnTo>
                  <a:cubicBezTo>
                    <a:pt x="36540" y="703"/>
                    <a:pt x="35076" y="1120"/>
                    <a:pt x="33278" y="1644"/>
                  </a:cubicBezTo>
                  <a:cubicBezTo>
                    <a:pt x="29694" y="2692"/>
                    <a:pt x="24753" y="4168"/>
                    <a:pt x="19336" y="5954"/>
                  </a:cubicBezTo>
                  <a:cubicBezTo>
                    <a:pt x="16621" y="6835"/>
                    <a:pt x="14050" y="7704"/>
                    <a:pt x="11728" y="8538"/>
                  </a:cubicBezTo>
                  <a:cubicBezTo>
                    <a:pt x="10561" y="8954"/>
                    <a:pt x="9454" y="9347"/>
                    <a:pt x="8418" y="9728"/>
                  </a:cubicBezTo>
                  <a:cubicBezTo>
                    <a:pt x="7906" y="9907"/>
                    <a:pt x="7418" y="10109"/>
                    <a:pt x="6918" y="10264"/>
                  </a:cubicBezTo>
                  <a:cubicBezTo>
                    <a:pt x="6453" y="10407"/>
                    <a:pt x="5977" y="10514"/>
                    <a:pt x="5501" y="10574"/>
                  </a:cubicBezTo>
                  <a:cubicBezTo>
                    <a:pt x="5223" y="10605"/>
                    <a:pt x="4944" y="10621"/>
                    <a:pt x="4665" y="10621"/>
                  </a:cubicBezTo>
                  <a:cubicBezTo>
                    <a:pt x="4108" y="10621"/>
                    <a:pt x="3552" y="10558"/>
                    <a:pt x="3012" y="10431"/>
                  </a:cubicBezTo>
                  <a:cubicBezTo>
                    <a:pt x="2393" y="10276"/>
                    <a:pt x="1798" y="10038"/>
                    <a:pt x="1250" y="9728"/>
                  </a:cubicBezTo>
                  <a:cubicBezTo>
                    <a:pt x="917" y="9514"/>
                    <a:pt x="595" y="9276"/>
                    <a:pt x="286" y="9014"/>
                  </a:cubicBezTo>
                  <a:lnTo>
                    <a:pt x="60" y="8812"/>
                  </a:lnTo>
                  <a:lnTo>
                    <a:pt x="60" y="8812"/>
                  </a:lnTo>
                  <a:cubicBezTo>
                    <a:pt x="64" y="8816"/>
                    <a:pt x="68" y="8820"/>
                    <a:pt x="72" y="8823"/>
                  </a:cubicBezTo>
                  <a:lnTo>
                    <a:pt x="298" y="9038"/>
                  </a:lnTo>
                  <a:cubicBezTo>
                    <a:pt x="595" y="9312"/>
                    <a:pt x="917" y="9550"/>
                    <a:pt x="1262" y="9764"/>
                  </a:cubicBezTo>
                  <a:cubicBezTo>
                    <a:pt x="1810" y="10097"/>
                    <a:pt x="2393" y="10347"/>
                    <a:pt x="3012" y="10502"/>
                  </a:cubicBezTo>
                  <a:cubicBezTo>
                    <a:pt x="3578" y="10642"/>
                    <a:pt x="4155" y="10713"/>
                    <a:pt x="4736" y="10713"/>
                  </a:cubicBezTo>
                  <a:cubicBezTo>
                    <a:pt x="4998" y="10713"/>
                    <a:pt x="5261" y="10699"/>
                    <a:pt x="5525" y="10669"/>
                  </a:cubicBezTo>
                  <a:cubicBezTo>
                    <a:pt x="6013" y="10609"/>
                    <a:pt x="6489" y="10502"/>
                    <a:pt x="6965" y="10359"/>
                  </a:cubicBezTo>
                  <a:cubicBezTo>
                    <a:pt x="7465" y="10205"/>
                    <a:pt x="7942" y="10014"/>
                    <a:pt x="8465" y="9824"/>
                  </a:cubicBezTo>
                  <a:cubicBezTo>
                    <a:pt x="9501" y="9455"/>
                    <a:pt x="10609" y="9074"/>
                    <a:pt x="11775" y="8657"/>
                  </a:cubicBezTo>
                  <a:cubicBezTo>
                    <a:pt x="14097" y="7835"/>
                    <a:pt x="16669" y="6966"/>
                    <a:pt x="19384" y="6073"/>
                  </a:cubicBezTo>
                  <a:cubicBezTo>
                    <a:pt x="24789" y="4299"/>
                    <a:pt x="29730" y="2799"/>
                    <a:pt x="33314" y="1727"/>
                  </a:cubicBezTo>
                  <a:lnTo>
                    <a:pt x="37552" y="477"/>
                  </a:lnTo>
                  <a:lnTo>
                    <a:pt x="38707" y="132"/>
                  </a:lnTo>
                  <a:lnTo>
                    <a:pt x="39005" y="37"/>
                  </a:lnTo>
                  <a:cubicBezTo>
                    <a:pt x="39041" y="37"/>
                    <a:pt x="39076" y="25"/>
                    <a:pt x="39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4458078" y="2528082"/>
              <a:ext cx="203208" cy="127851"/>
            </a:xfrm>
            <a:custGeom>
              <a:avLst/>
              <a:gdLst/>
              <a:ahLst/>
              <a:cxnLst/>
              <a:rect l="l" t="t" r="r" b="b"/>
              <a:pathLst>
                <a:path w="4657" h="2930" extrusionOk="0">
                  <a:moveTo>
                    <a:pt x="858" y="1"/>
                  </a:moveTo>
                  <a:cubicBezTo>
                    <a:pt x="644" y="1"/>
                    <a:pt x="429" y="12"/>
                    <a:pt x="227" y="60"/>
                  </a:cubicBezTo>
                  <a:cubicBezTo>
                    <a:pt x="144" y="60"/>
                    <a:pt x="72" y="84"/>
                    <a:pt x="1" y="108"/>
                  </a:cubicBezTo>
                  <a:cubicBezTo>
                    <a:pt x="1" y="115"/>
                    <a:pt x="15" y="118"/>
                    <a:pt x="42" y="118"/>
                  </a:cubicBezTo>
                  <a:cubicBezTo>
                    <a:pt x="127" y="118"/>
                    <a:pt x="339" y="91"/>
                    <a:pt x="638" y="91"/>
                  </a:cubicBezTo>
                  <a:cubicBezTo>
                    <a:pt x="707" y="91"/>
                    <a:pt x="780" y="92"/>
                    <a:pt x="858" y="96"/>
                  </a:cubicBezTo>
                  <a:cubicBezTo>
                    <a:pt x="1168" y="108"/>
                    <a:pt x="1477" y="155"/>
                    <a:pt x="1775" y="239"/>
                  </a:cubicBezTo>
                  <a:cubicBezTo>
                    <a:pt x="2132" y="346"/>
                    <a:pt x="2477" y="512"/>
                    <a:pt x="2799" y="715"/>
                  </a:cubicBezTo>
                  <a:cubicBezTo>
                    <a:pt x="3370" y="1096"/>
                    <a:pt x="3858" y="1596"/>
                    <a:pt x="4227" y="2179"/>
                  </a:cubicBezTo>
                  <a:cubicBezTo>
                    <a:pt x="4513" y="2632"/>
                    <a:pt x="4632" y="2929"/>
                    <a:pt x="4656" y="2929"/>
                  </a:cubicBezTo>
                  <a:cubicBezTo>
                    <a:pt x="4644" y="2858"/>
                    <a:pt x="4620" y="2775"/>
                    <a:pt x="4585" y="2703"/>
                  </a:cubicBezTo>
                  <a:cubicBezTo>
                    <a:pt x="4501" y="2513"/>
                    <a:pt x="4418" y="2310"/>
                    <a:pt x="4311" y="2132"/>
                  </a:cubicBezTo>
                  <a:cubicBezTo>
                    <a:pt x="3954" y="1513"/>
                    <a:pt x="3465" y="989"/>
                    <a:pt x="2870" y="596"/>
                  </a:cubicBezTo>
                  <a:cubicBezTo>
                    <a:pt x="2537" y="393"/>
                    <a:pt x="2180" y="227"/>
                    <a:pt x="1799" y="120"/>
                  </a:cubicBezTo>
                  <a:cubicBezTo>
                    <a:pt x="1501" y="48"/>
                    <a:pt x="1179"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4458078" y="2426893"/>
              <a:ext cx="253563" cy="104419"/>
            </a:xfrm>
            <a:custGeom>
              <a:avLst/>
              <a:gdLst/>
              <a:ahLst/>
              <a:cxnLst/>
              <a:rect l="l" t="t" r="r" b="b"/>
              <a:pathLst>
                <a:path w="5811" h="2393" extrusionOk="0">
                  <a:moveTo>
                    <a:pt x="4471" y="1"/>
                  </a:moveTo>
                  <a:cubicBezTo>
                    <a:pt x="4290" y="1"/>
                    <a:pt x="4108" y="16"/>
                    <a:pt x="3930" y="45"/>
                  </a:cubicBezTo>
                  <a:cubicBezTo>
                    <a:pt x="3489" y="105"/>
                    <a:pt x="3061" y="212"/>
                    <a:pt x="2644" y="355"/>
                  </a:cubicBezTo>
                  <a:cubicBezTo>
                    <a:pt x="1882" y="629"/>
                    <a:pt x="1191" y="1057"/>
                    <a:pt x="608" y="1617"/>
                  </a:cubicBezTo>
                  <a:cubicBezTo>
                    <a:pt x="429" y="1784"/>
                    <a:pt x="275" y="1974"/>
                    <a:pt x="132" y="2165"/>
                  </a:cubicBezTo>
                  <a:cubicBezTo>
                    <a:pt x="72" y="2236"/>
                    <a:pt x="36" y="2308"/>
                    <a:pt x="1" y="2391"/>
                  </a:cubicBezTo>
                  <a:cubicBezTo>
                    <a:pt x="1" y="2392"/>
                    <a:pt x="2" y="2392"/>
                    <a:pt x="3" y="2392"/>
                  </a:cubicBezTo>
                  <a:cubicBezTo>
                    <a:pt x="28" y="2392"/>
                    <a:pt x="242" y="2079"/>
                    <a:pt x="667" y="1677"/>
                  </a:cubicBezTo>
                  <a:cubicBezTo>
                    <a:pt x="1263" y="1153"/>
                    <a:pt x="1941" y="748"/>
                    <a:pt x="2692" y="486"/>
                  </a:cubicBezTo>
                  <a:cubicBezTo>
                    <a:pt x="3096" y="343"/>
                    <a:pt x="3513" y="236"/>
                    <a:pt x="3942" y="176"/>
                  </a:cubicBezTo>
                  <a:cubicBezTo>
                    <a:pt x="4149" y="134"/>
                    <a:pt x="4360" y="112"/>
                    <a:pt x="4573" y="112"/>
                  </a:cubicBezTo>
                  <a:cubicBezTo>
                    <a:pt x="4716" y="112"/>
                    <a:pt x="4858" y="122"/>
                    <a:pt x="5001" y="141"/>
                  </a:cubicBezTo>
                  <a:cubicBezTo>
                    <a:pt x="5228" y="165"/>
                    <a:pt x="5454" y="260"/>
                    <a:pt x="5632" y="415"/>
                  </a:cubicBezTo>
                  <a:cubicBezTo>
                    <a:pt x="5751" y="522"/>
                    <a:pt x="5799" y="605"/>
                    <a:pt x="5811" y="605"/>
                  </a:cubicBezTo>
                  <a:cubicBezTo>
                    <a:pt x="5811" y="605"/>
                    <a:pt x="5811" y="581"/>
                    <a:pt x="5787" y="534"/>
                  </a:cubicBezTo>
                  <a:cubicBezTo>
                    <a:pt x="5751" y="474"/>
                    <a:pt x="5716" y="415"/>
                    <a:pt x="5668" y="367"/>
                  </a:cubicBezTo>
                  <a:cubicBezTo>
                    <a:pt x="5489" y="200"/>
                    <a:pt x="5263" y="81"/>
                    <a:pt x="5013" y="45"/>
                  </a:cubicBezTo>
                  <a:cubicBezTo>
                    <a:pt x="4835" y="16"/>
                    <a:pt x="4653" y="1"/>
                    <a:pt x="44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4410822" y="1511169"/>
              <a:ext cx="326303" cy="239731"/>
            </a:xfrm>
            <a:custGeom>
              <a:avLst/>
              <a:gdLst/>
              <a:ahLst/>
              <a:cxnLst/>
              <a:rect l="l" t="t" r="r" b="b"/>
              <a:pathLst>
                <a:path w="7478" h="5494" extrusionOk="0">
                  <a:moveTo>
                    <a:pt x="7200" y="0"/>
                  </a:moveTo>
                  <a:cubicBezTo>
                    <a:pt x="7161" y="0"/>
                    <a:pt x="7123" y="2"/>
                    <a:pt x="7084" y="5"/>
                  </a:cubicBezTo>
                  <a:cubicBezTo>
                    <a:pt x="7039" y="4"/>
                    <a:pt x="6994" y="3"/>
                    <a:pt x="6948" y="3"/>
                  </a:cubicBezTo>
                  <a:cubicBezTo>
                    <a:pt x="6637" y="3"/>
                    <a:pt x="6326" y="38"/>
                    <a:pt x="6025" y="100"/>
                  </a:cubicBezTo>
                  <a:cubicBezTo>
                    <a:pt x="4870" y="338"/>
                    <a:pt x="3775" y="827"/>
                    <a:pt x="2810" y="1529"/>
                  </a:cubicBezTo>
                  <a:cubicBezTo>
                    <a:pt x="2286" y="1910"/>
                    <a:pt x="1798" y="2339"/>
                    <a:pt x="1358" y="2815"/>
                  </a:cubicBezTo>
                  <a:cubicBezTo>
                    <a:pt x="1000" y="3208"/>
                    <a:pt x="691" y="3648"/>
                    <a:pt x="429" y="4113"/>
                  </a:cubicBezTo>
                  <a:cubicBezTo>
                    <a:pt x="322" y="4303"/>
                    <a:pt x="238" y="4494"/>
                    <a:pt x="179" y="4660"/>
                  </a:cubicBezTo>
                  <a:cubicBezTo>
                    <a:pt x="107" y="4827"/>
                    <a:pt x="84" y="4982"/>
                    <a:pt x="48" y="5101"/>
                  </a:cubicBezTo>
                  <a:cubicBezTo>
                    <a:pt x="24" y="5232"/>
                    <a:pt x="12" y="5363"/>
                    <a:pt x="0" y="5494"/>
                  </a:cubicBezTo>
                  <a:cubicBezTo>
                    <a:pt x="48" y="5375"/>
                    <a:pt x="72" y="5244"/>
                    <a:pt x="84" y="5125"/>
                  </a:cubicBezTo>
                  <a:cubicBezTo>
                    <a:pt x="131" y="4994"/>
                    <a:pt x="179" y="4851"/>
                    <a:pt x="238" y="4696"/>
                  </a:cubicBezTo>
                  <a:cubicBezTo>
                    <a:pt x="298" y="4529"/>
                    <a:pt x="393" y="4351"/>
                    <a:pt x="512" y="4148"/>
                  </a:cubicBezTo>
                  <a:cubicBezTo>
                    <a:pt x="774" y="3708"/>
                    <a:pt x="1096" y="3291"/>
                    <a:pt x="1453" y="2898"/>
                  </a:cubicBezTo>
                  <a:cubicBezTo>
                    <a:pt x="1893" y="2434"/>
                    <a:pt x="2370" y="2005"/>
                    <a:pt x="2893" y="1636"/>
                  </a:cubicBezTo>
                  <a:cubicBezTo>
                    <a:pt x="3834" y="946"/>
                    <a:pt x="4906" y="446"/>
                    <a:pt x="6037" y="184"/>
                  </a:cubicBezTo>
                  <a:cubicBezTo>
                    <a:pt x="6382" y="112"/>
                    <a:pt x="6739" y="65"/>
                    <a:pt x="7096" y="53"/>
                  </a:cubicBezTo>
                  <a:cubicBezTo>
                    <a:pt x="7227" y="53"/>
                    <a:pt x="7358" y="41"/>
                    <a:pt x="7477" y="17"/>
                  </a:cubicBezTo>
                  <a:cubicBezTo>
                    <a:pt x="7385" y="9"/>
                    <a:pt x="7292" y="0"/>
                    <a:pt x="7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2881328" y="2325485"/>
              <a:ext cx="1138830" cy="360600"/>
            </a:xfrm>
            <a:custGeom>
              <a:avLst/>
              <a:gdLst/>
              <a:ahLst/>
              <a:cxnLst/>
              <a:rect l="l" t="t" r="r" b="b"/>
              <a:pathLst>
                <a:path w="26099" h="8264" extrusionOk="0">
                  <a:moveTo>
                    <a:pt x="25527" y="0"/>
                  </a:moveTo>
                  <a:lnTo>
                    <a:pt x="11906" y="572"/>
                  </a:lnTo>
                  <a:lnTo>
                    <a:pt x="5179" y="869"/>
                  </a:lnTo>
                  <a:cubicBezTo>
                    <a:pt x="4667" y="905"/>
                    <a:pt x="4156" y="917"/>
                    <a:pt x="3679" y="953"/>
                  </a:cubicBezTo>
                  <a:cubicBezTo>
                    <a:pt x="3191" y="976"/>
                    <a:pt x="2715" y="1084"/>
                    <a:pt x="2274" y="1274"/>
                  </a:cubicBezTo>
                  <a:cubicBezTo>
                    <a:pt x="1858" y="1441"/>
                    <a:pt x="1489" y="1750"/>
                    <a:pt x="1250" y="2131"/>
                  </a:cubicBezTo>
                  <a:cubicBezTo>
                    <a:pt x="1036" y="2489"/>
                    <a:pt x="869" y="2858"/>
                    <a:pt x="738" y="3251"/>
                  </a:cubicBezTo>
                  <a:cubicBezTo>
                    <a:pt x="346" y="4429"/>
                    <a:pt x="107" y="5656"/>
                    <a:pt x="36" y="6894"/>
                  </a:cubicBezTo>
                  <a:cubicBezTo>
                    <a:pt x="0" y="7322"/>
                    <a:pt x="0" y="7668"/>
                    <a:pt x="12" y="7894"/>
                  </a:cubicBezTo>
                  <a:lnTo>
                    <a:pt x="12" y="8156"/>
                  </a:lnTo>
                  <a:cubicBezTo>
                    <a:pt x="12" y="8227"/>
                    <a:pt x="24" y="8263"/>
                    <a:pt x="24" y="8263"/>
                  </a:cubicBezTo>
                  <a:cubicBezTo>
                    <a:pt x="24" y="8227"/>
                    <a:pt x="24" y="8203"/>
                    <a:pt x="24" y="8168"/>
                  </a:cubicBezTo>
                  <a:lnTo>
                    <a:pt x="24" y="7906"/>
                  </a:lnTo>
                  <a:cubicBezTo>
                    <a:pt x="24" y="7680"/>
                    <a:pt x="36" y="7334"/>
                    <a:pt x="72" y="6906"/>
                  </a:cubicBezTo>
                  <a:cubicBezTo>
                    <a:pt x="155" y="5667"/>
                    <a:pt x="417" y="4453"/>
                    <a:pt x="822" y="3286"/>
                  </a:cubicBezTo>
                  <a:cubicBezTo>
                    <a:pt x="941" y="2905"/>
                    <a:pt x="1108" y="2536"/>
                    <a:pt x="1322" y="2191"/>
                  </a:cubicBezTo>
                  <a:cubicBezTo>
                    <a:pt x="1560" y="1822"/>
                    <a:pt x="1893" y="1536"/>
                    <a:pt x="2298" y="1357"/>
                  </a:cubicBezTo>
                  <a:cubicBezTo>
                    <a:pt x="3143" y="1000"/>
                    <a:pt x="4156" y="1048"/>
                    <a:pt x="5179" y="988"/>
                  </a:cubicBezTo>
                  <a:lnTo>
                    <a:pt x="11906" y="703"/>
                  </a:lnTo>
                  <a:cubicBezTo>
                    <a:pt x="17442" y="454"/>
                    <a:pt x="22376" y="252"/>
                    <a:pt x="25486" y="86"/>
                  </a:cubicBezTo>
                  <a:lnTo>
                    <a:pt x="25486" y="86"/>
                  </a:lnTo>
                  <a:cubicBezTo>
                    <a:pt x="25673" y="1211"/>
                    <a:pt x="25814" y="2103"/>
                    <a:pt x="25920" y="2727"/>
                  </a:cubicBezTo>
                  <a:cubicBezTo>
                    <a:pt x="25968" y="3036"/>
                    <a:pt x="26015" y="3274"/>
                    <a:pt x="26039" y="3441"/>
                  </a:cubicBezTo>
                  <a:cubicBezTo>
                    <a:pt x="26051" y="3512"/>
                    <a:pt x="26075" y="3572"/>
                    <a:pt x="26075" y="3620"/>
                  </a:cubicBezTo>
                  <a:lnTo>
                    <a:pt x="26087" y="3679"/>
                  </a:lnTo>
                  <a:cubicBezTo>
                    <a:pt x="26099" y="3655"/>
                    <a:pt x="26099" y="3643"/>
                    <a:pt x="26087" y="3620"/>
                  </a:cubicBezTo>
                  <a:lnTo>
                    <a:pt x="26063" y="3429"/>
                  </a:lnTo>
                  <a:cubicBezTo>
                    <a:pt x="26039" y="3262"/>
                    <a:pt x="26015" y="3024"/>
                    <a:pt x="25968" y="2727"/>
                  </a:cubicBezTo>
                  <a:cubicBezTo>
                    <a:pt x="25873" y="2096"/>
                    <a:pt x="25742" y="1191"/>
                    <a:pt x="25563" y="36"/>
                  </a:cubicBezTo>
                  <a:lnTo>
                    <a:pt x="25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3053293" y="1972696"/>
              <a:ext cx="5760" cy="393850"/>
            </a:xfrm>
            <a:custGeom>
              <a:avLst/>
              <a:gdLst/>
              <a:ahLst/>
              <a:cxnLst/>
              <a:rect l="l" t="t" r="r" b="b"/>
              <a:pathLst>
                <a:path w="132" h="9026" extrusionOk="0">
                  <a:moveTo>
                    <a:pt x="60" y="1"/>
                  </a:moveTo>
                  <a:cubicBezTo>
                    <a:pt x="24" y="1"/>
                    <a:pt x="0" y="2013"/>
                    <a:pt x="0" y="4513"/>
                  </a:cubicBezTo>
                  <a:cubicBezTo>
                    <a:pt x="0" y="7002"/>
                    <a:pt x="24" y="9026"/>
                    <a:pt x="60" y="9026"/>
                  </a:cubicBezTo>
                  <a:cubicBezTo>
                    <a:pt x="95" y="9026"/>
                    <a:pt x="131" y="7002"/>
                    <a:pt x="131" y="4513"/>
                  </a:cubicBezTo>
                  <a:cubicBezTo>
                    <a:pt x="131" y="2013"/>
                    <a:pt x="95"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3167050" y="1523299"/>
              <a:ext cx="1800729" cy="1629375"/>
            </a:xfrm>
            <a:custGeom>
              <a:avLst/>
              <a:gdLst/>
              <a:ahLst/>
              <a:cxnLst/>
              <a:rect l="l" t="t" r="r" b="b"/>
              <a:pathLst>
                <a:path w="41268" h="37341" extrusionOk="0">
                  <a:moveTo>
                    <a:pt x="37922" y="1"/>
                  </a:moveTo>
                  <a:cubicBezTo>
                    <a:pt x="37922" y="1"/>
                    <a:pt x="37934" y="60"/>
                    <a:pt x="37970" y="168"/>
                  </a:cubicBezTo>
                  <a:cubicBezTo>
                    <a:pt x="38005" y="275"/>
                    <a:pt x="38065" y="430"/>
                    <a:pt x="38124" y="668"/>
                  </a:cubicBezTo>
                  <a:cubicBezTo>
                    <a:pt x="38244" y="1096"/>
                    <a:pt x="38398" y="1751"/>
                    <a:pt x="38577" y="2596"/>
                  </a:cubicBezTo>
                  <a:cubicBezTo>
                    <a:pt x="38922" y="4275"/>
                    <a:pt x="39351" y="6752"/>
                    <a:pt x="39827" y="9847"/>
                  </a:cubicBezTo>
                  <a:cubicBezTo>
                    <a:pt x="40065" y="11395"/>
                    <a:pt x="40327" y="13110"/>
                    <a:pt x="40577" y="14931"/>
                  </a:cubicBezTo>
                  <a:cubicBezTo>
                    <a:pt x="40708" y="15860"/>
                    <a:pt x="40791" y="16812"/>
                    <a:pt x="40851" y="17813"/>
                  </a:cubicBezTo>
                  <a:cubicBezTo>
                    <a:pt x="40922" y="18801"/>
                    <a:pt x="40970" y="19813"/>
                    <a:pt x="41006" y="20873"/>
                  </a:cubicBezTo>
                  <a:cubicBezTo>
                    <a:pt x="41089" y="22980"/>
                    <a:pt x="41137" y="25206"/>
                    <a:pt x="41077" y="27528"/>
                  </a:cubicBezTo>
                  <a:cubicBezTo>
                    <a:pt x="41053" y="28111"/>
                    <a:pt x="41030" y="28695"/>
                    <a:pt x="40982" y="29278"/>
                  </a:cubicBezTo>
                  <a:cubicBezTo>
                    <a:pt x="40970" y="29576"/>
                    <a:pt x="40922" y="29874"/>
                    <a:pt x="40887" y="30159"/>
                  </a:cubicBezTo>
                  <a:cubicBezTo>
                    <a:pt x="40827" y="30457"/>
                    <a:pt x="40756" y="30743"/>
                    <a:pt x="40672" y="31029"/>
                  </a:cubicBezTo>
                  <a:cubicBezTo>
                    <a:pt x="40494" y="31612"/>
                    <a:pt x="40208" y="32148"/>
                    <a:pt x="39839" y="32624"/>
                  </a:cubicBezTo>
                  <a:cubicBezTo>
                    <a:pt x="39470" y="33100"/>
                    <a:pt x="38970" y="33481"/>
                    <a:pt x="38410" y="33719"/>
                  </a:cubicBezTo>
                  <a:cubicBezTo>
                    <a:pt x="37220" y="34303"/>
                    <a:pt x="35981" y="34779"/>
                    <a:pt x="34695" y="35136"/>
                  </a:cubicBezTo>
                  <a:cubicBezTo>
                    <a:pt x="33398" y="35529"/>
                    <a:pt x="32064" y="35839"/>
                    <a:pt x="30707" y="36112"/>
                  </a:cubicBezTo>
                  <a:cubicBezTo>
                    <a:pt x="27742" y="36732"/>
                    <a:pt x="24742" y="37089"/>
                    <a:pt x="21730" y="37208"/>
                  </a:cubicBezTo>
                  <a:cubicBezTo>
                    <a:pt x="21372" y="37217"/>
                    <a:pt x="21015" y="37221"/>
                    <a:pt x="20658" y="37221"/>
                  </a:cubicBezTo>
                  <a:cubicBezTo>
                    <a:pt x="19586" y="37221"/>
                    <a:pt x="18515" y="37181"/>
                    <a:pt x="17443" y="37101"/>
                  </a:cubicBezTo>
                  <a:cubicBezTo>
                    <a:pt x="16050" y="37005"/>
                    <a:pt x="14681" y="36851"/>
                    <a:pt x="13371" y="36660"/>
                  </a:cubicBezTo>
                  <a:cubicBezTo>
                    <a:pt x="10883" y="36303"/>
                    <a:pt x="8442" y="35743"/>
                    <a:pt x="6061" y="34958"/>
                  </a:cubicBezTo>
                  <a:cubicBezTo>
                    <a:pt x="4059" y="34302"/>
                    <a:pt x="2102" y="33462"/>
                    <a:pt x="237" y="32472"/>
                  </a:cubicBezTo>
                  <a:lnTo>
                    <a:pt x="237" y="32472"/>
                  </a:lnTo>
                  <a:lnTo>
                    <a:pt x="8240" y="29635"/>
                  </a:lnTo>
                  <a:lnTo>
                    <a:pt x="10419" y="28850"/>
                  </a:lnTo>
                  <a:lnTo>
                    <a:pt x="10978" y="28647"/>
                  </a:lnTo>
                  <a:cubicBezTo>
                    <a:pt x="11109" y="28600"/>
                    <a:pt x="11169" y="28564"/>
                    <a:pt x="11169" y="28564"/>
                  </a:cubicBezTo>
                  <a:lnTo>
                    <a:pt x="11169" y="28564"/>
                  </a:lnTo>
                  <a:lnTo>
                    <a:pt x="10978" y="28635"/>
                  </a:lnTo>
                  <a:lnTo>
                    <a:pt x="10407" y="28826"/>
                  </a:lnTo>
                  <a:lnTo>
                    <a:pt x="8216" y="29576"/>
                  </a:lnTo>
                  <a:lnTo>
                    <a:pt x="96" y="32410"/>
                  </a:lnTo>
                  <a:lnTo>
                    <a:pt x="1" y="32445"/>
                  </a:lnTo>
                  <a:lnTo>
                    <a:pt x="96" y="32493"/>
                  </a:lnTo>
                  <a:cubicBezTo>
                    <a:pt x="1989" y="33517"/>
                    <a:pt x="3965" y="34374"/>
                    <a:pt x="6013" y="35053"/>
                  </a:cubicBezTo>
                  <a:cubicBezTo>
                    <a:pt x="8406" y="35839"/>
                    <a:pt x="10859" y="36410"/>
                    <a:pt x="13348" y="36767"/>
                  </a:cubicBezTo>
                  <a:cubicBezTo>
                    <a:pt x="14657" y="36970"/>
                    <a:pt x="16026" y="37113"/>
                    <a:pt x="17420" y="37220"/>
                  </a:cubicBezTo>
                  <a:cubicBezTo>
                    <a:pt x="18491" y="37300"/>
                    <a:pt x="19569" y="37340"/>
                    <a:pt x="20644" y="37340"/>
                  </a:cubicBezTo>
                  <a:cubicBezTo>
                    <a:pt x="21003" y="37340"/>
                    <a:pt x="21360" y="37336"/>
                    <a:pt x="21718" y="37327"/>
                  </a:cubicBezTo>
                  <a:cubicBezTo>
                    <a:pt x="24742" y="37220"/>
                    <a:pt x="27754" y="36851"/>
                    <a:pt x="30719" y="36232"/>
                  </a:cubicBezTo>
                  <a:cubicBezTo>
                    <a:pt x="32076" y="35958"/>
                    <a:pt x="33422" y="35636"/>
                    <a:pt x="34731" y="35255"/>
                  </a:cubicBezTo>
                  <a:cubicBezTo>
                    <a:pt x="36017" y="34886"/>
                    <a:pt x="37267" y="34410"/>
                    <a:pt x="38470" y="33826"/>
                  </a:cubicBezTo>
                  <a:cubicBezTo>
                    <a:pt x="39053" y="33576"/>
                    <a:pt x="39565" y="33184"/>
                    <a:pt x="39958" y="32683"/>
                  </a:cubicBezTo>
                  <a:cubicBezTo>
                    <a:pt x="40339" y="32195"/>
                    <a:pt x="40625" y="31648"/>
                    <a:pt x="40803" y="31052"/>
                  </a:cubicBezTo>
                  <a:cubicBezTo>
                    <a:pt x="40899" y="30767"/>
                    <a:pt x="40970" y="30469"/>
                    <a:pt x="41018" y="30171"/>
                  </a:cubicBezTo>
                  <a:cubicBezTo>
                    <a:pt x="41053" y="29874"/>
                    <a:pt x="41101" y="29576"/>
                    <a:pt x="41125" y="29278"/>
                  </a:cubicBezTo>
                  <a:cubicBezTo>
                    <a:pt x="41172" y="28683"/>
                    <a:pt x="41184" y="28100"/>
                    <a:pt x="41208" y="27528"/>
                  </a:cubicBezTo>
                  <a:cubicBezTo>
                    <a:pt x="41268" y="25194"/>
                    <a:pt x="41208" y="22968"/>
                    <a:pt x="41137" y="20861"/>
                  </a:cubicBezTo>
                  <a:cubicBezTo>
                    <a:pt x="41101" y="19813"/>
                    <a:pt x="41042" y="18789"/>
                    <a:pt x="40970" y="17789"/>
                  </a:cubicBezTo>
                  <a:cubicBezTo>
                    <a:pt x="40911" y="16789"/>
                    <a:pt x="40827" y="15836"/>
                    <a:pt x="40696" y="14919"/>
                  </a:cubicBezTo>
                  <a:cubicBezTo>
                    <a:pt x="40446" y="13074"/>
                    <a:pt x="40172" y="11371"/>
                    <a:pt x="39946" y="9824"/>
                  </a:cubicBezTo>
                  <a:cubicBezTo>
                    <a:pt x="39434" y="6728"/>
                    <a:pt x="39006" y="4263"/>
                    <a:pt x="38636" y="2573"/>
                  </a:cubicBezTo>
                  <a:cubicBezTo>
                    <a:pt x="38458" y="1727"/>
                    <a:pt x="38303" y="1084"/>
                    <a:pt x="38172" y="644"/>
                  </a:cubicBezTo>
                  <a:cubicBezTo>
                    <a:pt x="38113" y="430"/>
                    <a:pt x="38041" y="275"/>
                    <a:pt x="38005" y="156"/>
                  </a:cubicBezTo>
                  <a:cubicBezTo>
                    <a:pt x="37970" y="49"/>
                    <a:pt x="37922" y="1"/>
                    <a:pt x="37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4326126" y="1855274"/>
              <a:ext cx="125756" cy="561670"/>
            </a:xfrm>
            <a:custGeom>
              <a:avLst/>
              <a:gdLst/>
              <a:ahLst/>
              <a:cxnLst/>
              <a:rect l="l" t="t" r="r" b="b"/>
              <a:pathLst>
                <a:path w="2882" h="12872" extrusionOk="0">
                  <a:moveTo>
                    <a:pt x="1786" y="1"/>
                  </a:moveTo>
                  <a:cubicBezTo>
                    <a:pt x="131" y="4013"/>
                    <a:pt x="1" y="9681"/>
                    <a:pt x="2882" y="12872"/>
                  </a:cubicBezTo>
                  <a:lnTo>
                    <a:pt x="2846" y="12443"/>
                  </a:lnTo>
                  <a:cubicBezTo>
                    <a:pt x="2453" y="8216"/>
                    <a:pt x="1941" y="4347"/>
                    <a:pt x="1786" y="1"/>
                  </a:cubicBezTo>
                  <a:close/>
                </a:path>
              </a:pathLst>
            </a:custGeom>
            <a:solidFill>
              <a:schemeClr val="dk2">
                <a:alpha val="18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4407156" y="1893237"/>
              <a:ext cx="50966" cy="637987"/>
            </a:xfrm>
            <a:custGeom>
              <a:avLst/>
              <a:gdLst/>
              <a:ahLst/>
              <a:cxnLst/>
              <a:rect l="l" t="t" r="r" b="b"/>
              <a:pathLst>
                <a:path w="1168" h="14621" extrusionOk="0">
                  <a:moveTo>
                    <a:pt x="1" y="0"/>
                  </a:moveTo>
                  <a:cubicBezTo>
                    <a:pt x="1" y="48"/>
                    <a:pt x="1" y="107"/>
                    <a:pt x="1" y="155"/>
                  </a:cubicBezTo>
                  <a:cubicBezTo>
                    <a:pt x="1" y="262"/>
                    <a:pt x="13" y="405"/>
                    <a:pt x="37" y="584"/>
                  </a:cubicBezTo>
                  <a:cubicBezTo>
                    <a:pt x="60" y="965"/>
                    <a:pt x="96" y="1500"/>
                    <a:pt x="156" y="2143"/>
                  </a:cubicBezTo>
                  <a:cubicBezTo>
                    <a:pt x="263" y="3489"/>
                    <a:pt x="406" y="5298"/>
                    <a:pt x="572" y="7311"/>
                  </a:cubicBezTo>
                  <a:lnTo>
                    <a:pt x="989" y="12478"/>
                  </a:lnTo>
                  <a:cubicBezTo>
                    <a:pt x="1037" y="13133"/>
                    <a:pt x="1072" y="13657"/>
                    <a:pt x="1096" y="14049"/>
                  </a:cubicBezTo>
                  <a:lnTo>
                    <a:pt x="1144" y="14466"/>
                  </a:lnTo>
                  <a:cubicBezTo>
                    <a:pt x="1144" y="14526"/>
                    <a:pt x="1144" y="14573"/>
                    <a:pt x="1156" y="14621"/>
                  </a:cubicBezTo>
                  <a:cubicBezTo>
                    <a:pt x="1168" y="14573"/>
                    <a:pt x="1168" y="14526"/>
                    <a:pt x="1156" y="14466"/>
                  </a:cubicBezTo>
                  <a:cubicBezTo>
                    <a:pt x="1156" y="14359"/>
                    <a:pt x="1156" y="14216"/>
                    <a:pt x="1144" y="14038"/>
                  </a:cubicBezTo>
                  <a:cubicBezTo>
                    <a:pt x="1132" y="13668"/>
                    <a:pt x="1108" y="13133"/>
                    <a:pt x="1072" y="12478"/>
                  </a:cubicBezTo>
                  <a:cubicBezTo>
                    <a:pt x="989" y="11144"/>
                    <a:pt x="870" y="9323"/>
                    <a:pt x="703" y="7299"/>
                  </a:cubicBezTo>
                  <a:cubicBezTo>
                    <a:pt x="537" y="5286"/>
                    <a:pt x="370" y="3453"/>
                    <a:pt x="239" y="2143"/>
                  </a:cubicBezTo>
                  <a:cubicBezTo>
                    <a:pt x="168" y="1488"/>
                    <a:pt x="120" y="965"/>
                    <a:pt x="72" y="572"/>
                  </a:cubicBezTo>
                  <a:cubicBezTo>
                    <a:pt x="49" y="405"/>
                    <a:pt x="37" y="262"/>
                    <a:pt x="25" y="155"/>
                  </a:cubicBezTo>
                  <a:cubicBezTo>
                    <a:pt x="25" y="95"/>
                    <a:pt x="13" y="4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4071560" y="1624096"/>
              <a:ext cx="6807" cy="231222"/>
            </a:xfrm>
            <a:custGeom>
              <a:avLst/>
              <a:gdLst/>
              <a:ahLst/>
              <a:cxnLst/>
              <a:rect l="l" t="t" r="r" b="b"/>
              <a:pathLst>
                <a:path w="156" h="5299" extrusionOk="0">
                  <a:moveTo>
                    <a:pt x="84" y="1"/>
                  </a:moveTo>
                  <a:cubicBezTo>
                    <a:pt x="24" y="882"/>
                    <a:pt x="0" y="1763"/>
                    <a:pt x="24" y="2644"/>
                  </a:cubicBezTo>
                  <a:cubicBezTo>
                    <a:pt x="0" y="3525"/>
                    <a:pt x="24" y="4418"/>
                    <a:pt x="84" y="5299"/>
                  </a:cubicBezTo>
                  <a:cubicBezTo>
                    <a:pt x="120" y="5299"/>
                    <a:pt x="155" y="4108"/>
                    <a:pt x="155" y="2644"/>
                  </a:cubicBezTo>
                  <a:cubicBezTo>
                    <a:pt x="155" y="1191"/>
                    <a:pt x="120" y="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3968188" y="1821501"/>
              <a:ext cx="194830" cy="279177"/>
            </a:xfrm>
            <a:custGeom>
              <a:avLst/>
              <a:gdLst/>
              <a:ahLst/>
              <a:cxnLst/>
              <a:rect l="l" t="t" r="r" b="b"/>
              <a:pathLst>
                <a:path w="4465" h="6398" extrusionOk="0">
                  <a:moveTo>
                    <a:pt x="2394" y="1"/>
                  </a:moveTo>
                  <a:cubicBezTo>
                    <a:pt x="2378" y="1"/>
                    <a:pt x="2362" y="1"/>
                    <a:pt x="2346" y="1"/>
                  </a:cubicBezTo>
                  <a:cubicBezTo>
                    <a:pt x="1500" y="13"/>
                    <a:pt x="786" y="751"/>
                    <a:pt x="476" y="1525"/>
                  </a:cubicBezTo>
                  <a:cubicBezTo>
                    <a:pt x="0" y="2656"/>
                    <a:pt x="143" y="4561"/>
                    <a:pt x="726" y="5478"/>
                  </a:cubicBezTo>
                  <a:cubicBezTo>
                    <a:pt x="1112" y="6056"/>
                    <a:pt x="1757" y="6397"/>
                    <a:pt x="2445" y="6397"/>
                  </a:cubicBezTo>
                  <a:cubicBezTo>
                    <a:pt x="2480" y="6397"/>
                    <a:pt x="2514" y="6396"/>
                    <a:pt x="2548" y="6395"/>
                  </a:cubicBezTo>
                  <a:cubicBezTo>
                    <a:pt x="2570" y="6396"/>
                    <a:pt x="2591" y="6397"/>
                    <a:pt x="2613" y="6397"/>
                  </a:cubicBezTo>
                  <a:cubicBezTo>
                    <a:pt x="3076" y="6397"/>
                    <a:pt x="3621" y="6044"/>
                    <a:pt x="3893" y="5680"/>
                  </a:cubicBezTo>
                  <a:cubicBezTo>
                    <a:pt x="4215" y="5276"/>
                    <a:pt x="4417" y="4787"/>
                    <a:pt x="4465" y="4275"/>
                  </a:cubicBezTo>
                  <a:lnTo>
                    <a:pt x="4370" y="1585"/>
                  </a:lnTo>
                  <a:cubicBezTo>
                    <a:pt x="4147" y="787"/>
                    <a:pt x="3473" y="1"/>
                    <a:pt x="2394" y="1"/>
                  </a:cubicBezTo>
                  <a:close/>
                </a:path>
              </a:pathLst>
            </a:cu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3972857" y="1819319"/>
              <a:ext cx="190685" cy="283889"/>
            </a:xfrm>
            <a:custGeom>
              <a:avLst/>
              <a:gdLst/>
              <a:ahLst/>
              <a:cxnLst/>
              <a:rect l="l" t="t" r="r" b="b"/>
              <a:pathLst>
                <a:path w="4370" h="6506" extrusionOk="0">
                  <a:moveTo>
                    <a:pt x="2246" y="0"/>
                  </a:moveTo>
                  <a:cubicBezTo>
                    <a:pt x="2080" y="0"/>
                    <a:pt x="1921" y="25"/>
                    <a:pt x="1762" y="75"/>
                  </a:cubicBezTo>
                  <a:cubicBezTo>
                    <a:pt x="1358" y="218"/>
                    <a:pt x="1012" y="480"/>
                    <a:pt x="738" y="813"/>
                  </a:cubicBezTo>
                  <a:cubicBezTo>
                    <a:pt x="441" y="1182"/>
                    <a:pt x="238" y="1611"/>
                    <a:pt x="143" y="2063"/>
                  </a:cubicBezTo>
                  <a:cubicBezTo>
                    <a:pt x="36" y="2551"/>
                    <a:pt x="0" y="3051"/>
                    <a:pt x="24" y="3551"/>
                  </a:cubicBezTo>
                  <a:cubicBezTo>
                    <a:pt x="84" y="4337"/>
                    <a:pt x="238" y="5123"/>
                    <a:pt x="667" y="5718"/>
                  </a:cubicBezTo>
                  <a:cubicBezTo>
                    <a:pt x="881" y="5992"/>
                    <a:pt x="1167" y="6218"/>
                    <a:pt x="1500" y="6338"/>
                  </a:cubicBezTo>
                  <a:cubicBezTo>
                    <a:pt x="1769" y="6456"/>
                    <a:pt x="2057" y="6506"/>
                    <a:pt x="2346" y="6506"/>
                  </a:cubicBezTo>
                  <a:cubicBezTo>
                    <a:pt x="2378" y="6506"/>
                    <a:pt x="2410" y="6505"/>
                    <a:pt x="2441" y="6504"/>
                  </a:cubicBezTo>
                  <a:cubicBezTo>
                    <a:pt x="2679" y="6504"/>
                    <a:pt x="2905" y="6445"/>
                    <a:pt x="3120" y="6338"/>
                  </a:cubicBezTo>
                  <a:cubicBezTo>
                    <a:pt x="3298" y="6242"/>
                    <a:pt x="3465" y="6123"/>
                    <a:pt x="3620" y="5980"/>
                  </a:cubicBezTo>
                  <a:cubicBezTo>
                    <a:pt x="3858" y="5742"/>
                    <a:pt x="4036" y="5468"/>
                    <a:pt x="4167" y="5159"/>
                  </a:cubicBezTo>
                  <a:cubicBezTo>
                    <a:pt x="4251" y="4968"/>
                    <a:pt x="4310" y="4754"/>
                    <a:pt x="4346" y="4552"/>
                  </a:cubicBezTo>
                  <a:cubicBezTo>
                    <a:pt x="4358" y="4492"/>
                    <a:pt x="4358" y="4433"/>
                    <a:pt x="4358" y="4385"/>
                  </a:cubicBezTo>
                  <a:cubicBezTo>
                    <a:pt x="4370" y="4361"/>
                    <a:pt x="4370" y="4349"/>
                    <a:pt x="4358" y="4325"/>
                  </a:cubicBezTo>
                  <a:cubicBezTo>
                    <a:pt x="4310" y="4599"/>
                    <a:pt x="4227" y="4873"/>
                    <a:pt x="4108" y="5135"/>
                  </a:cubicBezTo>
                  <a:cubicBezTo>
                    <a:pt x="3977" y="5433"/>
                    <a:pt x="3786" y="5695"/>
                    <a:pt x="3548" y="5921"/>
                  </a:cubicBezTo>
                  <a:cubicBezTo>
                    <a:pt x="3405" y="6052"/>
                    <a:pt x="3239" y="6159"/>
                    <a:pt x="3048" y="6242"/>
                  </a:cubicBezTo>
                  <a:cubicBezTo>
                    <a:pt x="2858" y="6349"/>
                    <a:pt x="2643" y="6397"/>
                    <a:pt x="2429" y="6397"/>
                  </a:cubicBezTo>
                  <a:cubicBezTo>
                    <a:pt x="2393" y="6399"/>
                    <a:pt x="2357" y="6400"/>
                    <a:pt x="2321" y="6400"/>
                  </a:cubicBezTo>
                  <a:cubicBezTo>
                    <a:pt x="1717" y="6400"/>
                    <a:pt x="1144" y="6119"/>
                    <a:pt x="762" y="5647"/>
                  </a:cubicBezTo>
                  <a:cubicBezTo>
                    <a:pt x="357" y="5087"/>
                    <a:pt x="203" y="4313"/>
                    <a:pt x="155" y="3551"/>
                  </a:cubicBezTo>
                  <a:cubicBezTo>
                    <a:pt x="96" y="2539"/>
                    <a:pt x="262" y="1563"/>
                    <a:pt x="834" y="884"/>
                  </a:cubicBezTo>
                  <a:cubicBezTo>
                    <a:pt x="1084" y="575"/>
                    <a:pt x="1417" y="325"/>
                    <a:pt x="1798" y="194"/>
                  </a:cubicBezTo>
                  <a:cubicBezTo>
                    <a:pt x="1977" y="134"/>
                    <a:pt x="2155" y="111"/>
                    <a:pt x="2346" y="111"/>
                  </a:cubicBezTo>
                  <a:cubicBezTo>
                    <a:pt x="2512" y="111"/>
                    <a:pt x="2679" y="134"/>
                    <a:pt x="2846" y="182"/>
                  </a:cubicBezTo>
                  <a:cubicBezTo>
                    <a:pt x="3120" y="265"/>
                    <a:pt x="3382" y="408"/>
                    <a:pt x="3596" y="611"/>
                  </a:cubicBezTo>
                  <a:cubicBezTo>
                    <a:pt x="3763" y="765"/>
                    <a:pt x="3894" y="932"/>
                    <a:pt x="4013" y="1123"/>
                  </a:cubicBezTo>
                  <a:cubicBezTo>
                    <a:pt x="4108" y="1289"/>
                    <a:pt x="4191" y="1456"/>
                    <a:pt x="4263" y="1635"/>
                  </a:cubicBezTo>
                  <a:cubicBezTo>
                    <a:pt x="4227" y="1444"/>
                    <a:pt x="4156" y="1254"/>
                    <a:pt x="4060" y="1087"/>
                  </a:cubicBezTo>
                  <a:cubicBezTo>
                    <a:pt x="3953" y="884"/>
                    <a:pt x="3810" y="706"/>
                    <a:pt x="3644" y="539"/>
                  </a:cubicBezTo>
                  <a:cubicBezTo>
                    <a:pt x="3429" y="337"/>
                    <a:pt x="3155" y="170"/>
                    <a:pt x="2870" y="87"/>
                  </a:cubicBezTo>
                  <a:cubicBezTo>
                    <a:pt x="2691" y="39"/>
                    <a:pt x="2512" y="3"/>
                    <a:pt x="2346" y="3"/>
                  </a:cubicBezTo>
                  <a:cubicBezTo>
                    <a:pt x="2312" y="1"/>
                    <a:pt x="2279" y="0"/>
                    <a:pt x="2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3994151" y="1823595"/>
              <a:ext cx="194874" cy="279657"/>
            </a:xfrm>
            <a:custGeom>
              <a:avLst/>
              <a:gdLst/>
              <a:ahLst/>
              <a:cxnLst/>
              <a:rect l="l" t="t" r="r" b="b"/>
              <a:pathLst>
                <a:path w="4466" h="6409" extrusionOk="0">
                  <a:moveTo>
                    <a:pt x="2360" y="1"/>
                  </a:moveTo>
                  <a:cubicBezTo>
                    <a:pt x="2351" y="1"/>
                    <a:pt x="2343" y="1"/>
                    <a:pt x="2334" y="1"/>
                  </a:cubicBezTo>
                  <a:cubicBezTo>
                    <a:pt x="1501" y="25"/>
                    <a:pt x="786" y="751"/>
                    <a:pt x="465" y="1525"/>
                  </a:cubicBezTo>
                  <a:cubicBezTo>
                    <a:pt x="0" y="2656"/>
                    <a:pt x="143" y="4561"/>
                    <a:pt x="715" y="5489"/>
                  </a:cubicBezTo>
                  <a:cubicBezTo>
                    <a:pt x="1101" y="6057"/>
                    <a:pt x="1747" y="6409"/>
                    <a:pt x="2437" y="6409"/>
                  </a:cubicBezTo>
                  <a:cubicBezTo>
                    <a:pt x="2470" y="6409"/>
                    <a:pt x="2503" y="6408"/>
                    <a:pt x="2536" y="6406"/>
                  </a:cubicBezTo>
                  <a:cubicBezTo>
                    <a:pt x="2551" y="6407"/>
                    <a:pt x="2566" y="6407"/>
                    <a:pt x="2581" y="6407"/>
                  </a:cubicBezTo>
                  <a:cubicBezTo>
                    <a:pt x="3049" y="6407"/>
                    <a:pt x="3617" y="6049"/>
                    <a:pt x="3894" y="5680"/>
                  </a:cubicBezTo>
                  <a:cubicBezTo>
                    <a:pt x="4215" y="5275"/>
                    <a:pt x="4406" y="4787"/>
                    <a:pt x="4465" y="4275"/>
                  </a:cubicBezTo>
                  <a:lnTo>
                    <a:pt x="4370" y="1584"/>
                  </a:lnTo>
                  <a:cubicBezTo>
                    <a:pt x="4134" y="652"/>
                    <a:pt x="3313" y="1"/>
                    <a:pt x="2360" y="1"/>
                  </a:cubicBezTo>
                  <a:close/>
                </a:path>
              </a:pathLst>
            </a:custGeom>
            <a:solidFill>
              <a:schemeClr val="dk2">
                <a:alpha val="18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3998296" y="1821413"/>
              <a:ext cx="190729" cy="283889"/>
            </a:xfrm>
            <a:custGeom>
              <a:avLst/>
              <a:gdLst/>
              <a:ahLst/>
              <a:cxnLst/>
              <a:rect l="l" t="t" r="r" b="b"/>
              <a:pathLst>
                <a:path w="4371" h="6506" extrusionOk="0">
                  <a:moveTo>
                    <a:pt x="2250" y="0"/>
                  </a:moveTo>
                  <a:cubicBezTo>
                    <a:pt x="2089" y="0"/>
                    <a:pt x="1924" y="25"/>
                    <a:pt x="1775" y="75"/>
                  </a:cubicBezTo>
                  <a:cubicBezTo>
                    <a:pt x="1370" y="217"/>
                    <a:pt x="1013" y="479"/>
                    <a:pt x="751" y="813"/>
                  </a:cubicBezTo>
                  <a:cubicBezTo>
                    <a:pt x="453" y="1182"/>
                    <a:pt x="239" y="1610"/>
                    <a:pt x="144" y="2063"/>
                  </a:cubicBezTo>
                  <a:cubicBezTo>
                    <a:pt x="36" y="2551"/>
                    <a:pt x="1" y="3051"/>
                    <a:pt x="36" y="3551"/>
                  </a:cubicBezTo>
                  <a:cubicBezTo>
                    <a:pt x="84" y="4337"/>
                    <a:pt x="239" y="5123"/>
                    <a:pt x="667" y="5718"/>
                  </a:cubicBezTo>
                  <a:cubicBezTo>
                    <a:pt x="894" y="6004"/>
                    <a:pt x="1179" y="6218"/>
                    <a:pt x="1501" y="6349"/>
                  </a:cubicBezTo>
                  <a:cubicBezTo>
                    <a:pt x="1769" y="6456"/>
                    <a:pt x="2057" y="6506"/>
                    <a:pt x="2346" y="6506"/>
                  </a:cubicBezTo>
                  <a:cubicBezTo>
                    <a:pt x="2378" y="6506"/>
                    <a:pt x="2410" y="6505"/>
                    <a:pt x="2441" y="6504"/>
                  </a:cubicBezTo>
                  <a:cubicBezTo>
                    <a:pt x="2680" y="6504"/>
                    <a:pt x="2918" y="6444"/>
                    <a:pt x="3120" y="6337"/>
                  </a:cubicBezTo>
                  <a:cubicBezTo>
                    <a:pt x="3299" y="6242"/>
                    <a:pt x="3477" y="6123"/>
                    <a:pt x="3620" y="5980"/>
                  </a:cubicBezTo>
                  <a:cubicBezTo>
                    <a:pt x="3858" y="5742"/>
                    <a:pt x="4049" y="5468"/>
                    <a:pt x="4180" y="5158"/>
                  </a:cubicBezTo>
                  <a:cubicBezTo>
                    <a:pt x="4263" y="4968"/>
                    <a:pt x="4323" y="4754"/>
                    <a:pt x="4346" y="4551"/>
                  </a:cubicBezTo>
                  <a:cubicBezTo>
                    <a:pt x="4346" y="4480"/>
                    <a:pt x="4370" y="4420"/>
                    <a:pt x="4370" y="4385"/>
                  </a:cubicBezTo>
                  <a:cubicBezTo>
                    <a:pt x="4370" y="4361"/>
                    <a:pt x="4370" y="4349"/>
                    <a:pt x="4370" y="4325"/>
                  </a:cubicBezTo>
                  <a:cubicBezTo>
                    <a:pt x="4311" y="4599"/>
                    <a:pt x="4227" y="4873"/>
                    <a:pt x="4120" y="5135"/>
                  </a:cubicBezTo>
                  <a:cubicBezTo>
                    <a:pt x="3989" y="5432"/>
                    <a:pt x="3799" y="5694"/>
                    <a:pt x="3561" y="5920"/>
                  </a:cubicBezTo>
                  <a:cubicBezTo>
                    <a:pt x="3406" y="6051"/>
                    <a:pt x="3239" y="6159"/>
                    <a:pt x="3061" y="6254"/>
                  </a:cubicBezTo>
                  <a:cubicBezTo>
                    <a:pt x="2870" y="6349"/>
                    <a:pt x="2656" y="6397"/>
                    <a:pt x="2430" y="6397"/>
                  </a:cubicBezTo>
                  <a:cubicBezTo>
                    <a:pt x="2393" y="6399"/>
                    <a:pt x="2357" y="6400"/>
                    <a:pt x="2322" y="6400"/>
                  </a:cubicBezTo>
                  <a:cubicBezTo>
                    <a:pt x="1718" y="6400"/>
                    <a:pt x="1145" y="6119"/>
                    <a:pt x="763" y="5647"/>
                  </a:cubicBezTo>
                  <a:cubicBezTo>
                    <a:pt x="358" y="5087"/>
                    <a:pt x="203" y="4313"/>
                    <a:pt x="155" y="3551"/>
                  </a:cubicBezTo>
                  <a:cubicBezTo>
                    <a:pt x="108" y="2551"/>
                    <a:pt x="275" y="1563"/>
                    <a:pt x="834" y="896"/>
                  </a:cubicBezTo>
                  <a:cubicBezTo>
                    <a:pt x="1084" y="575"/>
                    <a:pt x="1418" y="325"/>
                    <a:pt x="1799" y="182"/>
                  </a:cubicBezTo>
                  <a:cubicBezTo>
                    <a:pt x="1954" y="140"/>
                    <a:pt x="2109" y="108"/>
                    <a:pt x="2264" y="108"/>
                  </a:cubicBezTo>
                  <a:cubicBezTo>
                    <a:pt x="2287" y="108"/>
                    <a:pt x="2311" y="109"/>
                    <a:pt x="2334" y="110"/>
                  </a:cubicBezTo>
                  <a:cubicBezTo>
                    <a:pt x="2799" y="110"/>
                    <a:pt x="3251" y="289"/>
                    <a:pt x="3584" y="610"/>
                  </a:cubicBezTo>
                  <a:cubicBezTo>
                    <a:pt x="3751" y="765"/>
                    <a:pt x="3894" y="932"/>
                    <a:pt x="4013" y="1122"/>
                  </a:cubicBezTo>
                  <a:cubicBezTo>
                    <a:pt x="4108" y="1289"/>
                    <a:pt x="4192" y="1456"/>
                    <a:pt x="4263" y="1634"/>
                  </a:cubicBezTo>
                  <a:cubicBezTo>
                    <a:pt x="4227" y="1444"/>
                    <a:pt x="4156" y="1253"/>
                    <a:pt x="4061" y="1087"/>
                  </a:cubicBezTo>
                  <a:cubicBezTo>
                    <a:pt x="3954" y="884"/>
                    <a:pt x="3811" y="706"/>
                    <a:pt x="3656" y="551"/>
                  </a:cubicBezTo>
                  <a:cubicBezTo>
                    <a:pt x="3299" y="205"/>
                    <a:pt x="2834" y="15"/>
                    <a:pt x="2346" y="3"/>
                  </a:cubicBezTo>
                  <a:cubicBezTo>
                    <a:pt x="2314" y="1"/>
                    <a:pt x="2282" y="0"/>
                    <a:pt x="22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4081945" y="1879797"/>
              <a:ext cx="128374" cy="153726"/>
            </a:xfrm>
            <a:custGeom>
              <a:avLst/>
              <a:gdLst/>
              <a:ahLst/>
              <a:cxnLst/>
              <a:rect l="l" t="t" r="r" b="b"/>
              <a:pathLst>
                <a:path w="2942" h="3523" extrusionOk="0">
                  <a:moveTo>
                    <a:pt x="1540" y="1"/>
                  </a:moveTo>
                  <a:cubicBezTo>
                    <a:pt x="1488" y="1"/>
                    <a:pt x="1435" y="4"/>
                    <a:pt x="1382" y="10"/>
                  </a:cubicBezTo>
                  <a:lnTo>
                    <a:pt x="1048" y="94"/>
                  </a:lnTo>
                  <a:cubicBezTo>
                    <a:pt x="608" y="106"/>
                    <a:pt x="286" y="558"/>
                    <a:pt x="167" y="987"/>
                  </a:cubicBezTo>
                  <a:cubicBezTo>
                    <a:pt x="1" y="1654"/>
                    <a:pt x="132" y="2356"/>
                    <a:pt x="524" y="2916"/>
                  </a:cubicBezTo>
                  <a:cubicBezTo>
                    <a:pt x="751" y="3273"/>
                    <a:pt x="1132" y="3499"/>
                    <a:pt x="1560" y="3523"/>
                  </a:cubicBezTo>
                  <a:cubicBezTo>
                    <a:pt x="1846" y="3511"/>
                    <a:pt x="2120" y="3380"/>
                    <a:pt x="2310" y="3166"/>
                  </a:cubicBezTo>
                  <a:cubicBezTo>
                    <a:pt x="2501" y="2951"/>
                    <a:pt x="2644" y="2689"/>
                    <a:pt x="2727" y="2427"/>
                  </a:cubicBezTo>
                  <a:cubicBezTo>
                    <a:pt x="2941" y="1892"/>
                    <a:pt x="2941" y="1308"/>
                    <a:pt x="2727" y="784"/>
                  </a:cubicBezTo>
                  <a:cubicBezTo>
                    <a:pt x="2522" y="309"/>
                    <a:pt x="2052" y="1"/>
                    <a:pt x="1540" y="1"/>
                  </a:cubicBezTo>
                  <a:close/>
                </a:path>
              </a:pathLst>
            </a:custGeom>
            <a:solidFill>
              <a:schemeClr val="dk2">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4081421" y="1879317"/>
              <a:ext cx="131996" cy="157086"/>
            </a:xfrm>
            <a:custGeom>
              <a:avLst/>
              <a:gdLst/>
              <a:ahLst/>
              <a:cxnLst/>
              <a:rect l="l" t="t" r="r" b="b"/>
              <a:pathLst>
                <a:path w="3025" h="3600" extrusionOk="0">
                  <a:moveTo>
                    <a:pt x="1632" y="1"/>
                  </a:moveTo>
                  <a:cubicBezTo>
                    <a:pt x="1584" y="1"/>
                    <a:pt x="1537" y="4"/>
                    <a:pt x="1489" y="10"/>
                  </a:cubicBezTo>
                  <a:cubicBezTo>
                    <a:pt x="1429" y="21"/>
                    <a:pt x="1394" y="33"/>
                    <a:pt x="1394" y="33"/>
                  </a:cubicBezTo>
                  <a:cubicBezTo>
                    <a:pt x="1525" y="33"/>
                    <a:pt x="1644" y="33"/>
                    <a:pt x="1763" y="57"/>
                  </a:cubicBezTo>
                  <a:cubicBezTo>
                    <a:pt x="2096" y="129"/>
                    <a:pt x="2382" y="331"/>
                    <a:pt x="2572" y="617"/>
                  </a:cubicBezTo>
                  <a:cubicBezTo>
                    <a:pt x="2834" y="1045"/>
                    <a:pt x="2918" y="1569"/>
                    <a:pt x="2787" y="2057"/>
                  </a:cubicBezTo>
                  <a:cubicBezTo>
                    <a:pt x="2727" y="2343"/>
                    <a:pt x="2620" y="2617"/>
                    <a:pt x="2465" y="2879"/>
                  </a:cubicBezTo>
                  <a:cubicBezTo>
                    <a:pt x="2322" y="3153"/>
                    <a:pt x="2072" y="3355"/>
                    <a:pt x="1775" y="3450"/>
                  </a:cubicBezTo>
                  <a:cubicBezTo>
                    <a:pt x="1699" y="3469"/>
                    <a:pt x="1623" y="3477"/>
                    <a:pt x="1546" y="3477"/>
                  </a:cubicBezTo>
                  <a:cubicBezTo>
                    <a:pt x="1320" y="3477"/>
                    <a:pt x="1095" y="3399"/>
                    <a:pt x="917" y="3248"/>
                  </a:cubicBezTo>
                  <a:cubicBezTo>
                    <a:pt x="691" y="3058"/>
                    <a:pt x="513" y="2819"/>
                    <a:pt x="382" y="2557"/>
                  </a:cubicBezTo>
                  <a:cubicBezTo>
                    <a:pt x="167" y="2105"/>
                    <a:pt x="108" y="1581"/>
                    <a:pt x="215" y="1093"/>
                  </a:cubicBezTo>
                  <a:cubicBezTo>
                    <a:pt x="263" y="760"/>
                    <a:pt x="441" y="462"/>
                    <a:pt x="715" y="248"/>
                  </a:cubicBezTo>
                  <a:cubicBezTo>
                    <a:pt x="822" y="188"/>
                    <a:pt x="941" y="129"/>
                    <a:pt x="1072" y="105"/>
                  </a:cubicBezTo>
                  <a:lnTo>
                    <a:pt x="965" y="105"/>
                  </a:lnTo>
                  <a:cubicBezTo>
                    <a:pt x="870" y="117"/>
                    <a:pt x="775" y="152"/>
                    <a:pt x="691" y="200"/>
                  </a:cubicBezTo>
                  <a:cubicBezTo>
                    <a:pt x="394" y="402"/>
                    <a:pt x="191" y="712"/>
                    <a:pt x="120" y="1057"/>
                  </a:cubicBezTo>
                  <a:cubicBezTo>
                    <a:pt x="1" y="1581"/>
                    <a:pt x="60" y="2117"/>
                    <a:pt x="275" y="2593"/>
                  </a:cubicBezTo>
                  <a:cubicBezTo>
                    <a:pt x="405" y="2879"/>
                    <a:pt x="596" y="3141"/>
                    <a:pt x="846" y="3331"/>
                  </a:cubicBezTo>
                  <a:cubicBezTo>
                    <a:pt x="1045" y="3503"/>
                    <a:pt x="1298" y="3599"/>
                    <a:pt x="1560" y="3599"/>
                  </a:cubicBezTo>
                  <a:cubicBezTo>
                    <a:pt x="1643" y="3599"/>
                    <a:pt x="1727" y="3590"/>
                    <a:pt x="1810" y="3570"/>
                  </a:cubicBezTo>
                  <a:cubicBezTo>
                    <a:pt x="2132" y="3462"/>
                    <a:pt x="2418" y="3236"/>
                    <a:pt x="2584" y="2938"/>
                  </a:cubicBezTo>
                  <a:cubicBezTo>
                    <a:pt x="2739" y="2665"/>
                    <a:pt x="2846" y="2367"/>
                    <a:pt x="2906" y="2069"/>
                  </a:cubicBezTo>
                  <a:cubicBezTo>
                    <a:pt x="3025" y="1557"/>
                    <a:pt x="2942" y="1010"/>
                    <a:pt x="2656" y="569"/>
                  </a:cubicBezTo>
                  <a:cubicBezTo>
                    <a:pt x="2441" y="271"/>
                    <a:pt x="2132" y="69"/>
                    <a:pt x="1775" y="10"/>
                  </a:cubicBezTo>
                  <a:cubicBezTo>
                    <a:pt x="1727" y="4"/>
                    <a:pt x="1679"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4086090" y="2032258"/>
              <a:ext cx="58253" cy="27795"/>
            </a:xfrm>
            <a:custGeom>
              <a:avLst/>
              <a:gdLst/>
              <a:ahLst/>
              <a:cxnLst/>
              <a:rect l="l" t="t" r="r" b="b"/>
              <a:pathLst>
                <a:path w="1335" h="637" extrusionOk="0">
                  <a:moveTo>
                    <a:pt x="980" y="1"/>
                  </a:moveTo>
                  <a:cubicBezTo>
                    <a:pt x="833" y="1"/>
                    <a:pt x="687" y="18"/>
                    <a:pt x="549" y="65"/>
                  </a:cubicBezTo>
                  <a:cubicBezTo>
                    <a:pt x="358" y="112"/>
                    <a:pt x="191" y="243"/>
                    <a:pt x="84" y="410"/>
                  </a:cubicBezTo>
                  <a:cubicBezTo>
                    <a:pt x="1" y="541"/>
                    <a:pt x="13" y="636"/>
                    <a:pt x="25" y="636"/>
                  </a:cubicBezTo>
                  <a:cubicBezTo>
                    <a:pt x="48" y="636"/>
                    <a:pt x="72" y="565"/>
                    <a:pt x="156" y="457"/>
                  </a:cubicBezTo>
                  <a:cubicBezTo>
                    <a:pt x="275" y="326"/>
                    <a:pt x="418" y="231"/>
                    <a:pt x="584" y="184"/>
                  </a:cubicBezTo>
                  <a:cubicBezTo>
                    <a:pt x="763" y="136"/>
                    <a:pt x="930" y="112"/>
                    <a:pt x="1108" y="100"/>
                  </a:cubicBezTo>
                  <a:cubicBezTo>
                    <a:pt x="1251" y="100"/>
                    <a:pt x="1334" y="76"/>
                    <a:pt x="1334" y="65"/>
                  </a:cubicBezTo>
                  <a:cubicBezTo>
                    <a:pt x="1334" y="41"/>
                    <a:pt x="1251" y="29"/>
                    <a:pt x="1108" y="5"/>
                  </a:cubicBezTo>
                  <a:cubicBezTo>
                    <a:pt x="1065" y="2"/>
                    <a:pt x="1022" y="1"/>
                    <a:pt x="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4078323" y="1865179"/>
              <a:ext cx="64449" cy="19068"/>
            </a:xfrm>
            <a:custGeom>
              <a:avLst/>
              <a:gdLst/>
              <a:ahLst/>
              <a:cxnLst/>
              <a:rect l="l" t="t" r="r" b="b"/>
              <a:pathLst>
                <a:path w="1477" h="437" extrusionOk="0">
                  <a:moveTo>
                    <a:pt x="0" y="0"/>
                  </a:moveTo>
                  <a:lnTo>
                    <a:pt x="0" y="0"/>
                  </a:lnTo>
                  <a:cubicBezTo>
                    <a:pt x="0" y="0"/>
                    <a:pt x="48" y="95"/>
                    <a:pt x="155" y="191"/>
                  </a:cubicBezTo>
                  <a:cubicBezTo>
                    <a:pt x="310" y="310"/>
                    <a:pt x="500" y="381"/>
                    <a:pt x="691" y="417"/>
                  </a:cubicBezTo>
                  <a:cubicBezTo>
                    <a:pt x="762" y="430"/>
                    <a:pt x="835" y="437"/>
                    <a:pt x="908" y="437"/>
                  </a:cubicBezTo>
                  <a:cubicBezTo>
                    <a:pt x="1030" y="437"/>
                    <a:pt x="1151" y="418"/>
                    <a:pt x="1262" y="381"/>
                  </a:cubicBezTo>
                  <a:cubicBezTo>
                    <a:pt x="1405" y="334"/>
                    <a:pt x="1477" y="286"/>
                    <a:pt x="1477" y="274"/>
                  </a:cubicBezTo>
                  <a:lnTo>
                    <a:pt x="1477" y="274"/>
                  </a:lnTo>
                  <a:cubicBezTo>
                    <a:pt x="1339" y="294"/>
                    <a:pt x="1201" y="303"/>
                    <a:pt x="1064" y="303"/>
                  </a:cubicBezTo>
                  <a:cubicBezTo>
                    <a:pt x="951" y="303"/>
                    <a:pt x="839" y="297"/>
                    <a:pt x="727" y="286"/>
                  </a:cubicBezTo>
                  <a:cubicBezTo>
                    <a:pt x="476" y="226"/>
                    <a:pt x="226" y="13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3179529" y="1081713"/>
              <a:ext cx="147574" cy="325779"/>
            </a:xfrm>
            <a:custGeom>
              <a:avLst/>
              <a:gdLst/>
              <a:ahLst/>
              <a:cxnLst/>
              <a:rect l="l" t="t" r="r" b="b"/>
              <a:pathLst>
                <a:path w="3382" h="7466" extrusionOk="0">
                  <a:moveTo>
                    <a:pt x="3382" y="1"/>
                  </a:moveTo>
                  <a:cubicBezTo>
                    <a:pt x="3382" y="1"/>
                    <a:pt x="3346" y="1"/>
                    <a:pt x="3298" y="36"/>
                  </a:cubicBezTo>
                  <a:cubicBezTo>
                    <a:pt x="3215" y="72"/>
                    <a:pt x="3144" y="108"/>
                    <a:pt x="3072" y="143"/>
                  </a:cubicBezTo>
                  <a:cubicBezTo>
                    <a:pt x="2798" y="298"/>
                    <a:pt x="2548" y="477"/>
                    <a:pt x="2322" y="679"/>
                  </a:cubicBezTo>
                  <a:cubicBezTo>
                    <a:pt x="1548" y="1358"/>
                    <a:pt x="989" y="2251"/>
                    <a:pt x="703" y="3239"/>
                  </a:cubicBezTo>
                  <a:cubicBezTo>
                    <a:pt x="405" y="4203"/>
                    <a:pt x="203" y="5204"/>
                    <a:pt x="96" y="6216"/>
                  </a:cubicBezTo>
                  <a:cubicBezTo>
                    <a:pt x="48" y="6597"/>
                    <a:pt x="24" y="6906"/>
                    <a:pt x="12" y="7121"/>
                  </a:cubicBezTo>
                  <a:cubicBezTo>
                    <a:pt x="0" y="7240"/>
                    <a:pt x="0" y="7347"/>
                    <a:pt x="12" y="7466"/>
                  </a:cubicBezTo>
                  <a:cubicBezTo>
                    <a:pt x="36" y="7359"/>
                    <a:pt x="48" y="7240"/>
                    <a:pt x="60" y="7132"/>
                  </a:cubicBezTo>
                  <a:cubicBezTo>
                    <a:pt x="96" y="6894"/>
                    <a:pt x="143" y="6585"/>
                    <a:pt x="191" y="6228"/>
                  </a:cubicBezTo>
                  <a:cubicBezTo>
                    <a:pt x="322" y="5227"/>
                    <a:pt x="536" y="4239"/>
                    <a:pt x="834" y="3275"/>
                  </a:cubicBezTo>
                  <a:cubicBezTo>
                    <a:pt x="1108" y="2310"/>
                    <a:pt x="1643" y="1441"/>
                    <a:pt x="2382" y="751"/>
                  </a:cubicBezTo>
                  <a:cubicBezTo>
                    <a:pt x="2691" y="477"/>
                    <a:pt x="3025" y="227"/>
                    <a:pt x="3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3332252" y="2254753"/>
              <a:ext cx="135138" cy="87532"/>
            </a:xfrm>
            <a:custGeom>
              <a:avLst/>
              <a:gdLst/>
              <a:ahLst/>
              <a:cxnLst/>
              <a:rect l="l" t="t" r="r" b="b"/>
              <a:pathLst>
                <a:path w="3097" h="2006" extrusionOk="0">
                  <a:moveTo>
                    <a:pt x="1018" y="1"/>
                  </a:moveTo>
                  <a:cubicBezTo>
                    <a:pt x="1001" y="1"/>
                    <a:pt x="983" y="1"/>
                    <a:pt x="965" y="2"/>
                  </a:cubicBezTo>
                  <a:cubicBezTo>
                    <a:pt x="406" y="49"/>
                    <a:pt x="1" y="538"/>
                    <a:pt x="48" y="1085"/>
                  </a:cubicBezTo>
                  <a:cubicBezTo>
                    <a:pt x="94" y="1615"/>
                    <a:pt x="533" y="2006"/>
                    <a:pt x="1044" y="2006"/>
                  </a:cubicBezTo>
                  <a:cubicBezTo>
                    <a:pt x="1073" y="2006"/>
                    <a:pt x="1103" y="2005"/>
                    <a:pt x="1132" y="2002"/>
                  </a:cubicBezTo>
                  <a:cubicBezTo>
                    <a:pt x="1894" y="1919"/>
                    <a:pt x="2346" y="1026"/>
                    <a:pt x="3096" y="859"/>
                  </a:cubicBezTo>
                  <a:lnTo>
                    <a:pt x="3001" y="716"/>
                  </a:lnTo>
                  <a:cubicBezTo>
                    <a:pt x="2293" y="681"/>
                    <a:pt x="1720" y="1"/>
                    <a:pt x="10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3043388" y="1400903"/>
              <a:ext cx="525322" cy="912146"/>
            </a:xfrm>
            <a:custGeom>
              <a:avLst/>
              <a:gdLst/>
              <a:ahLst/>
              <a:cxnLst/>
              <a:rect l="l" t="t" r="r" b="b"/>
              <a:pathLst>
                <a:path w="12039" h="20904" extrusionOk="0">
                  <a:moveTo>
                    <a:pt x="3440" y="1"/>
                  </a:moveTo>
                  <a:cubicBezTo>
                    <a:pt x="3241" y="1"/>
                    <a:pt x="3123" y="20"/>
                    <a:pt x="3120" y="20"/>
                  </a:cubicBezTo>
                  <a:cubicBezTo>
                    <a:pt x="3097" y="32"/>
                    <a:pt x="1" y="496"/>
                    <a:pt x="1" y="3901"/>
                  </a:cubicBezTo>
                  <a:cubicBezTo>
                    <a:pt x="1" y="5580"/>
                    <a:pt x="108" y="16665"/>
                    <a:pt x="191" y="17248"/>
                  </a:cubicBezTo>
                  <a:lnTo>
                    <a:pt x="191" y="17296"/>
                  </a:lnTo>
                  <a:cubicBezTo>
                    <a:pt x="406" y="18748"/>
                    <a:pt x="918" y="19772"/>
                    <a:pt x="1715" y="20356"/>
                  </a:cubicBezTo>
                  <a:cubicBezTo>
                    <a:pt x="2212" y="20714"/>
                    <a:pt x="2799" y="20904"/>
                    <a:pt x="3399" y="20904"/>
                  </a:cubicBezTo>
                  <a:cubicBezTo>
                    <a:pt x="3417" y="20904"/>
                    <a:pt x="3436" y="20904"/>
                    <a:pt x="3454" y="20903"/>
                  </a:cubicBezTo>
                  <a:cubicBezTo>
                    <a:pt x="3680" y="20903"/>
                    <a:pt x="3918" y="20880"/>
                    <a:pt x="4132" y="20844"/>
                  </a:cubicBezTo>
                  <a:lnTo>
                    <a:pt x="4097" y="20594"/>
                  </a:lnTo>
                  <a:cubicBezTo>
                    <a:pt x="3875" y="20629"/>
                    <a:pt x="3661" y="20647"/>
                    <a:pt x="3455" y="20647"/>
                  </a:cubicBezTo>
                  <a:cubicBezTo>
                    <a:pt x="2836" y="20647"/>
                    <a:pt x="2297" y="20484"/>
                    <a:pt x="1858" y="20153"/>
                  </a:cubicBezTo>
                  <a:cubicBezTo>
                    <a:pt x="1108" y="19617"/>
                    <a:pt x="632" y="18641"/>
                    <a:pt x="430" y="17260"/>
                  </a:cubicBezTo>
                  <a:lnTo>
                    <a:pt x="430" y="17201"/>
                  </a:lnTo>
                  <a:cubicBezTo>
                    <a:pt x="346" y="16665"/>
                    <a:pt x="239" y="5937"/>
                    <a:pt x="239" y="3901"/>
                  </a:cubicBezTo>
                  <a:cubicBezTo>
                    <a:pt x="239" y="722"/>
                    <a:pt x="3025" y="282"/>
                    <a:pt x="3144" y="270"/>
                  </a:cubicBezTo>
                  <a:cubicBezTo>
                    <a:pt x="3172" y="265"/>
                    <a:pt x="3305" y="242"/>
                    <a:pt x="3511" y="242"/>
                  </a:cubicBezTo>
                  <a:cubicBezTo>
                    <a:pt x="4285" y="242"/>
                    <a:pt x="6082" y="558"/>
                    <a:pt x="7145" y="3294"/>
                  </a:cubicBezTo>
                  <a:cubicBezTo>
                    <a:pt x="8550" y="6937"/>
                    <a:pt x="10812" y="13938"/>
                    <a:pt x="10955" y="14772"/>
                  </a:cubicBezTo>
                  <a:cubicBezTo>
                    <a:pt x="10979" y="14867"/>
                    <a:pt x="11002" y="14998"/>
                    <a:pt x="11038" y="15129"/>
                  </a:cubicBezTo>
                  <a:cubicBezTo>
                    <a:pt x="11264" y="16188"/>
                    <a:pt x="11752" y="18379"/>
                    <a:pt x="10300" y="19629"/>
                  </a:cubicBezTo>
                  <a:cubicBezTo>
                    <a:pt x="9391" y="20419"/>
                    <a:pt x="8589" y="20598"/>
                    <a:pt x="8049" y="20598"/>
                  </a:cubicBezTo>
                  <a:cubicBezTo>
                    <a:pt x="7620" y="20598"/>
                    <a:pt x="7356" y="20485"/>
                    <a:pt x="7335" y="20475"/>
                  </a:cubicBezTo>
                  <a:lnTo>
                    <a:pt x="7228" y="20701"/>
                  </a:lnTo>
                  <a:cubicBezTo>
                    <a:pt x="7255" y="20712"/>
                    <a:pt x="7562" y="20845"/>
                    <a:pt x="8052" y="20845"/>
                  </a:cubicBezTo>
                  <a:cubicBezTo>
                    <a:pt x="8643" y="20845"/>
                    <a:pt x="9499" y="20652"/>
                    <a:pt x="10455" y="19820"/>
                  </a:cubicBezTo>
                  <a:cubicBezTo>
                    <a:pt x="12038" y="18463"/>
                    <a:pt x="11526" y="16177"/>
                    <a:pt x="11276" y="15081"/>
                  </a:cubicBezTo>
                  <a:cubicBezTo>
                    <a:pt x="11252" y="14938"/>
                    <a:pt x="11217" y="14831"/>
                    <a:pt x="11205" y="14724"/>
                  </a:cubicBezTo>
                  <a:cubicBezTo>
                    <a:pt x="11050" y="13891"/>
                    <a:pt x="8788" y="6854"/>
                    <a:pt x="7383" y="3211"/>
                  </a:cubicBezTo>
                  <a:cubicBezTo>
                    <a:pt x="6253" y="296"/>
                    <a:pt x="4222" y="1"/>
                    <a:pt x="3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3047577" y="1516012"/>
              <a:ext cx="323161" cy="144519"/>
            </a:xfrm>
            <a:custGeom>
              <a:avLst/>
              <a:gdLst/>
              <a:ahLst/>
              <a:cxnLst/>
              <a:rect l="l" t="t" r="r" b="b"/>
              <a:pathLst>
                <a:path w="7406" h="3312" extrusionOk="0">
                  <a:moveTo>
                    <a:pt x="4114" y="0"/>
                  </a:moveTo>
                  <a:cubicBezTo>
                    <a:pt x="3777" y="0"/>
                    <a:pt x="3440" y="36"/>
                    <a:pt x="3108" y="108"/>
                  </a:cubicBezTo>
                  <a:cubicBezTo>
                    <a:pt x="2501" y="251"/>
                    <a:pt x="1941" y="525"/>
                    <a:pt x="1453" y="906"/>
                  </a:cubicBezTo>
                  <a:cubicBezTo>
                    <a:pt x="1048" y="1216"/>
                    <a:pt x="715" y="1597"/>
                    <a:pt x="441" y="2025"/>
                  </a:cubicBezTo>
                  <a:cubicBezTo>
                    <a:pt x="274" y="2311"/>
                    <a:pt x="143" y="2632"/>
                    <a:pt x="60" y="2954"/>
                  </a:cubicBezTo>
                  <a:cubicBezTo>
                    <a:pt x="36" y="3049"/>
                    <a:pt x="24" y="3133"/>
                    <a:pt x="12" y="3228"/>
                  </a:cubicBezTo>
                  <a:cubicBezTo>
                    <a:pt x="12" y="3287"/>
                    <a:pt x="0" y="3311"/>
                    <a:pt x="12" y="3311"/>
                  </a:cubicBezTo>
                  <a:cubicBezTo>
                    <a:pt x="119" y="2871"/>
                    <a:pt x="298" y="2454"/>
                    <a:pt x="536" y="2061"/>
                  </a:cubicBezTo>
                  <a:cubicBezTo>
                    <a:pt x="798" y="1656"/>
                    <a:pt x="1131" y="1287"/>
                    <a:pt x="1524" y="989"/>
                  </a:cubicBezTo>
                  <a:cubicBezTo>
                    <a:pt x="2000" y="632"/>
                    <a:pt x="2548" y="370"/>
                    <a:pt x="3132" y="239"/>
                  </a:cubicBezTo>
                  <a:cubicBezTo>
                    <a:pt x="3468" y="165"/>
                    <a:pt x="3810" y="127"/>
                    <a:pt x="4152" y="127"/>
                  </a:cubicBezTo>
                  <a:cubicBezTo>
                    <a:pt x="4898" y="127"/>
                    <a:pt x="5641" y="305"/>
                    <a:pt x="6311" y="656"/>
                  </a:cubicBezTo>
                  <a:cubicBezTo>
                    <a:pt x="6703" y="870"/>
                    <a:pt x="7073" y="1132"/>
                    <a:pt x="7406" y="1442"/>
                  </a:cubicBezTo>
                  <a:cubicBezTo>
                    <a:pt x="7394" y="1418"/>
                    <a:pt x="7370" y="1394"/>
                    <a:pt x="7358" y="1370"/>
                  </a:cubicBezTo>
                  <a:cubicBezTo>
                    <a:pt x="7299" y="1299"/>
                    <a:pt x="7227" y="1228"/>
                    <a:pt x="7168" y="1168"/>
                  </a:cubicBezTo>
                  <a:cubicBezTo>
                    <a:pt x="6918" y="930"/>
                    <a:pt x="6644" y="727"/>
                    <a:pt x="6346" y="573"/>
                  </a:cubicBezTo>
                  <a:cubicBezTo>
                    <a:pt x="5657" y="191"/>
                    <a:pt x="4888" y="0"/>
                    <a:pt x="4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2769098" y="2367680"/>
              <a:ext cx="251992" cy="167733"/>
            </a:xfrm>
            <a:custGeom>
              <a:avLst/>
              <a:gdLst/>
              <a:ahLst/>
              <a:cxnLst/>
              <a:rect l="l" t="t" r="r" b="b"/>
              <a:pathLst>
                <a:path w="5775" h="3844" extrusionOk="0">
                  <a:moveTo>
                    <a:pt x="5620" y="0"/>
                  </a:moveTo>
                  <a:cubicBezTo>
                    <a:pt x="5570" y="0"/>
                    <a:pt x="5519" y="3"/>
                    <a:pt x="5465" y="9"/>
                  </a:cubicBezTo>
                  <a:lnTo>
                    <a:pt x="4644" y="21"/>
                  </a:lnTo>
                  <a:cubicBezTo>
                    <a:pt x="4227" y="33"/>
                    <a:pt x="3822" y="69"/>
                    <a:pt x="3418" y="117"/>
                  </a:cubicBezTo>
                  <a:cubicBezTo>
                    <a:pt x="2906" y="188"/>
                    <a:pt x="2417" y="355"/>
                    <a:pt x="1977" y="629"/>
                  </a:cubicBezTo>
                  <a:cubicBezTo>
                    <a:pt x="1203" y="1141"/>
                    <a:pt x="608" y="1879"/>
                    <a:pt x="262" y="2736"/>
                  </a:cubicBezTo>
                  <a:cubicBezTo>
                    <a:pt x="167" y="2998"/>
                    <a:pt x="84" y="3260"/>
                    <a:pt x="36" y="3534"/>
                  </a:cubicBezTo>
                  <a:cubicBezTo>
                    <a:pt x="12" y="3641"/>
                    <a:pt x="0" y="3736"/>
                    <a:pt x="12" y="3843"/>
                  </a:cubicBezTo>
                  <a:cubicBezTo>
                    <a:pt x="96" y="3474"/>
                    <a:pt x="215" y="3117"/>
                    <a:pt x="358" y="2772"/>
                  </a:cubicBezTo>
                  <a:cubicBezTo>
                    <a:pt x="715" y="1938"/>
                    <a:pt x="1298" y="1236"/>
                    <a:pt x="2048" y="736"/>
                  </a:cubicBezTo>
                  <a:cubicBezTo>
                    <a:pt x="2477" y="474"/>
                    <a:pt x="2941" y="307"/>
                    <a:pt x="3429" y="224"/>
                  </a:cubicBezTo>
                  <a:cubicBezTo>
                    <a:pt x="3834" y="164"/>
                    <a:pt x="4239" y="128"/>
                    <a:pt x="4644" y="105"/>
                  </a:cubicBezTo>
                  <a:lnTo>
                    <a:pt x="5477" y="45"/>
                  </a:lnTo>
                  <a:cubicBezTo>
                    <a:pt x="5573" y="45"/>
                    <a:pt x="5680" y="33"/>
                    <a:pt x="5775" y="9"/>
                  </a:cubicBezTo>
                  <a:cubicBezTo>
                    <a:pt x="5721" y="3"/>
                    <a:pt x="5671" y="0"/>
                    <a:pt x="5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2720795" y="2056170"/>
              <a:ext cx="600592" cy="316092"/>
            </a:xfrm>
            <a:custGeom>
              <a:avLst/>
              <a:gdLst/>
              <a:ahLst/>
              <a:cxnLst/>
              <a:rect l="l" t="t" r="r" b="b"/>
              <a:pathLst>
                <a:path w="13764" h="7244" extrusionOk="0">
                  <a:moveTo>
                    <a:pt x="4230" y="0"/>
                  </a:moveTo>
                  <a:cubicBezTo>
                    <a:pt x="4139" y="0"/>
                    <a:pt x="4069" y="13"/>
                    <a:pt x="4025" y="40"/>
                  </a:cubicBezTo>
                  <a:cubicBezTo>
                    <a:pt x="3405" y="433"/>
                    <a:pt x="3774" y="1279"/>
                    <a:pt x="3774" y="1279"/>
                  </a:cubicBezTo>
                  <a:cubicBezTo>
                    <a:pt x="3774" y="1279"/>
                    <a:pt x="2187" y="730"/>
                    <a:pt x="1519" y="730"/>
                  </a:cubicBezTo>
                  <a:cubicBezTo>
                    <a:pt x="1387" y="730"/>
                    <a:pt x="1291" y="751"/>
                    <a:pt x="1250" y="802"/>
                  </a:cubicBezTo>
                  <a:cubicBezTo>
                    <a:pt x="988" y="1183"/>
                    <a:pt x="988" y="1695"/>
                    <a:pt x="1250" y="2088"/>
                  </a:cubicBezTo>
                  <a:cubicBezTo>
                    <a:pt x="1250" y="2088"/>
                    <a:pt x="928" y="2036"/>
                    <a:pt x="611" y="2036"/>
                  </a:cubicBezTo>
                  <a:cubicBezTo>
                    <a:pt x="303" y="2036"/>
                    <a:pt x="0" y="2085"/>
                    <a:pt x="0" y="2279"/>
                  </a:cubicBezTo>
                  <a:cubicBezTo>
                    <a:pt x="12" y="2815"/>
                    <a:pt x="286" y="3303"/>
                    <a:pt x="726" y="3588"/>
                  </a:cubicBezTo>
                  <a:cubicBezTo>
                    <a:pt x="1310" y="4029"/>
                    <a:pt x="5096" y="6541"/>
                    <a:pt x="5394" y="7244"/>
                  </a:cubicBezTo>
                  <a:lnTo>
                    <a:pt x="6620" y="7160"/>
                  </a:lnTo>
                  <a:lnTo>
                    <a:pt x="13764" y="6791"/>
                  </a:lnTo>
                  <a:cubicBezTo>
                    <a:pt x="13764" y="6791"/>
                    <a:pt x="11299" y="3065"/>
                    <a:pt x="10668" y="2576"/>
                  </a:cubicBezTo>
                  <a:cubicBezTo>
                    <a:pt x="10083" y="2124"/>
                    <a:pt x="5398" y="0"/>
                    <a:pt x="4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2778960" y="2146756"/>
              <a:ext cx="232793" cy="159530"/>
            </a:xfrm>
            <a:custGeom>
              <a:avLst/>
              <a:gdLst/>
              <a:ahLst/>
              <a:cxnLst/>
              <a:rect l="l" t="t" r="r" b="b"/>
              <a:pathLst>
                <a:path w="5335" h="3656" extrusionOk="0">
                  <a:moveTo>
                    <a:pt x="1" y="0"/>
                  </a:moveTo>
                  <a:cubicBezTo>
                    <a:pt x="72" y="60"/>
                    <a:pt x="144" y="96"/>
                    <a:pt x="227" y="119"/>
                  </a:cubicBezTo>
                  <a:lnTo>
                    <a:pt x="882" y="405"/>
                  </a:lnTo>
                  <a:cubicBezTo>
                    <a:pt x="1596" y="691"/>
                    <a:pt x="2287" y="1036"/>
                    <a:pt x="2965" y="1417"/>
                  </a:cubicBezTo>
                  <a:cubicBezTo>
                    <a:pt x="3620" y="1810"/>
                    <a:pt x="4227" y="2298"/>
                    <a:pt x="4739" y="2870"/>
                  </a:cubicBezTo>
                  <a:cubicBezTo>
                    <a:pt x="5125" y="3326"/>
                    <a:pt x="5305" y="3656"/>
                    <a:pt x="5333" y="3656"/>
                  </a:cubicBezTo>
                  <a:cubicBezTo>
                    <a:pt x="5334" y="3656"/>
                    <a:pt x="5334" y="3656"/>
                    <a:pt x="5335" y="3656"/>
                  </a:cubicBezTo>
                  <a:cubicBezTo>
                    <a:pt x="5311" y="3572"/>
                    <a:pt x="5263" y="3489"/>
                    <a:pt x="5216" y="3417"/>
                  </a:cubicBezTo>
                  <a:cubicBezTo>
                    <a:pt x="5097" y="3215"/>
                    <a:pt x="4966" y="3013"/>
                    <a:pt x="4811" y="2834"/>
                  </a:cubicBezTo>
                  <a:cubicBezTo>
                    <a:pt x="4311" y="2227"/>
                    <a:pt x="3704" y="1727"/>
                    <a:pt x="3025" y="1334"/>
                  </a:cubicBezTo>
                  <a:cubicBezTo>
                    <a:pt x="2358" y="929"/>
                    <a:pt x="1644" y="596"/>
                    <a:pt x="917" y="322"/>
                  </a:cubicBezTo>
                  <a:cubicBezTo>
                    <a:pt x="632" y="215"/>
                    <a:pt x="406" y="143"/>
                    <a:pt x="251" y="72"/>
                  </a:cubicBezTo>
                  <a:cubicBezTo>
                    <a:pt x="167" y="36"/>
                    <a:pt x="84" y="24"/>
                    <a:pt x="1" y="0"/>
                  </a:cubicBezTo>
                  <a:close/>
                </a:path>
              </a:pathLst>
            </a:custGeom>
            <a:solidFill>
              <a:schemeClr val="dk2">
                <a:alpha val="439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93764" y="2110364"/>
              <a:ext cx="254654" cy="192823"/>
            </a:xfrm>
            <a:custGeom>
              <a:avLst/>
              <a:gdLst/>
              <a:ahLst/>
              <a:cxnLst/>
              <a:rect l="l" t="t" r="r" b="b"/>
              <a:pathLst>
                <a:path w="5836" h="4419" extrusionOk="0">
                  <a:moveTo>
                    <a:pt x="1" y="1"/>
                  </a:moveTo>
                  <a:cubicBezTo>
                    <a:pt x="1" y="25"/>
                    <a:pt x="418" y="120"/>
                    <a:pt x="1037" y="406"/>
                  </a:cubicBezTo>
                  <a:cubicBezTo>
                    <a:pt x="1858" y="763"/>
                    <a:pt x="2644" y="1168"/>
                    <a:pt x="3418" y="1632"/>
                  </a:cubicBezTo>
                  <a:cubicBezTo>
                    <a:pt x="3644" y="1763"/>
                    <a:pt x="3859" y="1894"/>
                    <a:pt x="4061" y="2025"/>
                  </a:cubicBezTo>
                  <a:cubicBezTo>
                    <a:pt x="4252" y="2168"/>
                    <a:pt x="4418" y="2335"/>
                    <a:pt x="4561" y="2513"/>
                  </a:cubicBezTo>
                  <a:cubicBezTo>
                    <a:pt x="4823" y="2823"/>
                    <a:pt x="5049" y="3144"/>
                    <a:pt x="5252" y="3489"/>
                  </a:cubicBezTo>
                  <a:lnTo>
                    <a:pt x="5668" y="4180"/>
                  </a:lnTo>
                  <a:cubicBezTo>
                    <a:pt x="5716" y="4275"/>
                    <a:pt x="5764" y="4347"/>
                    <a:pt x="5835" y="4418"/>
                  </a:cubicBezTo>
                  <a:cubicBezTo>
                    <a:pt x="5799" y="4323"/>
                    <a:pt x="5764" y="4240"/>
                    <a:pt x="5704" y="4144"/>
                  </a:cubicBezTo>
                  <a:cubicBezTo>
                    <a:pt x="5621" y="3978"/>
                    <a:pt x="5502" y="3728"/>
                    <a:pt x="5335" y="3430"/>
                  </a:cubicBezTo>
                  <a:cubicBezTo>
                    <a:pt x="5133" y="3073"/>
                    <a:pt x="4906" y="2739"/>
                    <a:pt x="4656" y="2430"/>
                  </a:cubicBezTo>
                  <a:cubicBezTo>
                    <a:pt x="4502" y="2239"/>
                    <a:pt x="4323" y="2061"/>
                    <a:pt x="4132" y="1906"/>
                  </a:cubicBezTo>
                  <a:cubicBezTo>
                    <a:pt x="3930" y="1775"/>
                    <a:pt x="3704" y="1644"/>
                    <a:pt x="3478" y="1501"/>
                  </a:cubicBezTo>
                  <a:cubicBezTo>
                    <a:pt x="2704" y="1049"/>
                    <a:pt x="1906" y="644"/>
                    <a:pt x="1073" y="310"/>
                  </a:cubicBezTo>
                  <a:cubicBezTo>
                    <a:pt x="823" y="203"/>
                    <a:pt x="561" y="120"/>
                    <a:pt x="299" y="60"/>
                  </a:cubicBezTo>
                  <a:cubicBezTo>
                    <a:pt x="203" y="25"/>
                    <a:pt x="108" y="13"/>
                    <a:pt x="1" y="1"/>
                  </a:cubicBezTo>
                  <a:close/>
                </a:path>
              </a:pathLst>
            </a:custGeom>
            <a:solidFill>
              <a:schemeClr val="dk2">
                <a:alpha val="439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228"/>
        <p:cNvGrpSpPr/>
        <p:nvPr/>
      </p:nvGrpSpPr>
      <p:grpSpPr>
        <a:xfrm>
          <a:off x="0" y="0"/>
          <a:ext cx="0" cy="0"/>
          <a:chOff x="0" y="0"/>
          <a:chExt cx="0" cy="0"/>
        </a:xfrm>
      </p:grpSpPr>
      <p:sp>
        <p:nvSpPr>
          <p:cNvPr id="229" name="Google Shape;229;p16"/>
          <p:cNvSpPr/>
          <p:nvPr/>
        </p:nvSpPr>
        <p:spPr>
          <a:xfrm>
            <a:off x="0" y="0"/>
            <a:ext cx="3024809" cy="5143509"/>
          </a:xfrm>
          <a:custGeom>
            <a:avLst/>
            <a:gdLst/>
            <a:ahLst/>
            <a:cxnLst/>
            <a:rect l="l" t="t" r="r" b="b"/>
            <a:pathLst>
              <a:path w="44245" h="75236" extrusionOk="0">
                <a:moveTo>
                  <a:pt x="0" y="0"/>
                </a:moveTo>
                <a:lnTo>
                  <a:pt x="0" y="75236"/>
                </a:lnTo>
                <a:lnTo>
                  <a:pt x="44244" y="75236"/>
                </a:lnTo>
                <a:lnTo>
                  <a:pt x="296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4288557" y="892422"/>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6"/>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242"/>
        <p:cNvGrpSpPr/>
        <p:nvPr/>
      </p:nvGrpSpPr>
      <p:grpSpPr>
        <a:xfrm>
          <a:off x="0" y="0"/>
          <a:ext cx="0" cy="0"/>
          <a:chOff x="0" y="0"/>
          <a:chExt cx="0" cy="0"/>
        </a:xfrm>
      </p:grpSpPr>
      <p:sp>
        <p:nvSpPr>
          <p:cNvPr id="243" name="Google Shape;243;p19"/>
          <p:cNvSpPr txBox="1">
            <a:spLocks noGrp="1"/>
          </p:cNvSpPr>
          <p:nvPr>
            <p:ph type="title"/>
          </p:nvPr>
        </p:nvSpPr>
        <p:spPr>
          <a:xfrm>
            <a:off x="3343237" y="3158825"/>
            <a:ext cx="21600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44" name="Google Shape;244;p19"/>
          <p:cNvSpPr txBox="1">
            <a:spLocks noGrp="1"/>
          </p:cNvSpPr>
          <p:nvPr>
            <p:ph type="title" idx="2"/>
          </p:nvPr>
        </p:nvSpPr>
        <p:spPr>
          <a:xfrm>
            <a:off x="732800" y="3158825"/>
            <a:ext cx="21600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45" name="Google Shape;245;p19"/>
          <p:cNvSpPr txBox="1">
            <a:spLocks noGrp="1"/>
          </p:cNvSpPr>
          <p:nvPr>
            <p:ph type="title" idx="3"/>
          </p:nvPr>
        </p:nvSpPr>
        <p:spPr>
          <a:xfrm>
            <a:off x="5953674" y="3158825"/>
            <a:ext cx="21600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46" name="Google Shape;246;p19"/>
          <p:cNvSpPr/>
          <p:nvPr/>
        </p:nvSpPr>
        <p:spPr>
          <a:xfrm rot="5400000">
            <a:off x="7608549" y="3608051"/>
            <a:ext cx="498686" cy="2572235"/>
          </a:xfrm>
          <a:custGeom>
            <a:avLst/>
            <a:gdLst/>
            <a:ahLst/>
            <a:cxnLst/>
            <a:rect l="l" t="t" r="r" b="b"/>
            <a:pathLst>
              <a:path w="6752" h="34827" extrusionOk="0">
                <a:moveTo>
                  <a:pt x="1" y="1"/>
                </a:moveTo>
                <a:lnTo>
                  <a:pt x="6752" y="34827"/>
                </a:lnTo>
                <a:lnTo>
                  <a:pt x="6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1219669" y="-1224873"/>
            <a:ext cx="587205" cy="3028991"/>
          </a:xfrm>
          <a:custGeom>
            <a:avLst/>
            <a:gdLst/>
            <a:ahLst/>
            <a:cxnLst/>
            <a:rect l="l" t="t" r="r" b="b"/>
            <a:pathLst>
              <a:path w="6752" h="34827" extrusionOk="0">
                <a:moveTo>
                  <a:pt x="1" y="1"/>
                </a:moveTo>
                <a:lnTo>
                  <a:pt x="6752" y="34827"/>
                </a:lnTo>
                <a:lnTo>
                  <a:pt x="6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txBox="1">
            <a:spLocks noGrp="1"/>
          </p:cNvSpPr>
          <p:nvPr>
            <p:ph type="subTitle" idx="1"/>
          </p:nvPr>
        </p:nvSpPr>
        <p:spPr>
          <a:xfrm>
            <a:off x="732798" y="3820888"/>
            <a:ext cx="2160000" cy="4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Fjalla One"/>
                <a:ea typeface="Fjalla One"/>
                <a:cs typeface="Fjalla One"/>
                <a:sym typeface="Fjalla One"/>
              </a:defRPr>
            </a:lvl1pPr>
            <a:lvl2pPr lvl="1" algn="ctr" rtl="0">
              <a:lnSpc>
                <a:spcPct val="100000"/>
              </a:lnSpc>
              <a:spcBef>
                <a:spcPts val="1600"/>
              </a:spcBef>
              <a:spcAft>
                <a:spcPts val="0"/>
              </a:spcAft>
              <a:buNone/>
              <a:defRPr sz="2000">
                <a:latin typeface="Fjalla One"/>
                <a:ea typeface="Fjalla One"/>
                <a:cs typeface="Fjalla One"/>
                <a:sym typeface="Fjalla One"/>
              </a:defRPr>
            </a:lvl2pPr>
            <a:lvl3pPr lvl="2" algn="ctr" rtl="0">
              <a:lnSpc>
                <a:spcPct val="100000"/>
              </a:lnSpc>
              <a:spcBef>
                <a:spcPts val="1600"/>
              </a:spcBef>
              <a:spcAft>
                <a:spcPts val="0"/>
              </a:spcAft>
              <a:buNone/>
              <a:defRPr sz="2000">
                <a:latin typeface="Fjalla One"/>
                <a:ea typeface="Fjalla One"/>
                <a:cs typeface="Fjalla One"/>
                <a:sym typeface="Fjalla One"/>
              </a:defRPr>
            </a:lvl3pPr>
            <a:lvl4pPr lvl="3" algn="ctr" rtl="0">
              <a:lnSpc>
                <a:spcPct val="100000"/>
              </a:lnSpc>
              <a:spcBef>
                <a:spcPts val="1600"/>
              </a:spcBef>
              <a:spcAft>
                <a:spcPts val="0"/>
              </a:spcAft>
              <a:buNone/>
              <a:defRPr sz="2000">
                <a:latin typeface="Fjalla One"/>
                <a:ea typeface="Fjalla One"/>
                <a:cs typeface="Fjalla One"/>
                <a:sym typeface="Fjalla One"/>
              </a:defRPr>
            </a:lvl4pPr>
            <a:lvl5pPr lvl="4" algn="ctr" rtl="0">
              <a:lnSpc>
                <a:spcPct val="100000"/>
              </a:lnSpc>
              <a:spcBef>
                <a:spcPts val="1600"/>
              </a:spcBef>
              <a:spcAft>
                <a:spcPts val="0"/>
              </a:spcAft>
              <a:buNone/>
              <a:defRPr sz="2000">
                <a:latin typeface="Fjalla One"/>
                <a:ea typeface="Fjalla One"/>
                <a:cs typeface="Fjalla One"/>
                <a:sym typeface="Fjalla One"/>
              </a:defRPr>
            </a:lvl5pPr>
            <a:lvl6pPr lvl="5" algn="ctr" rtl="0">
              <a:lnSpc>
                <a:spcPct val="100000"/>
              </a:lnSpc>
              <a:spcBef>
                <a:spcPts val="1600"/>
              </a:spcBef>
              <a:spcAft>
                <a:spcPts val="0"/>
              </a:spcAft>
              <a:buNone/>
              <a:defRPr sz="2000">
                <a:latin typeface="Fjalla One"/>
                <a:ea typeface="Fjalla One"/>
                <a:cs typeface="Fjalla One"/>
                <a:sym typeface="Fjalla One"/>
              </a:defRPr>
            </a:lvl6pPr>
            <a:lvl7pPr lvl="6" algn="ctr" rtl="0">
              <a:lnSpc>
                <a:spcPct val="100000"/>
              </a:lnSpc>
              <a:spcBef>
                <a:spcPts val="1600"/>
              </a:spcBef>
              <a:spcAft>
                <a:spcPts val="0"/>
              </a:spcAft>
              <a:buNone/>
              <a:defRPr sz="2000">
                <a:latin typeface="Fjalla One"/>
                <a:ea typeface="Fjalla One"/>
                <a:cs typeface="Fjalla One"/>
                <a:sym typeface="Fjalla One"/>
              </a:defRPr>
            </a:lvl7pPr>
            <a:lvl8pPr lvl="7" algn="ctr" rtl="0">
              <a:lnSpc>
                <a:spcPct val="100000"/>
              </a:lnSpc>
              <a:spcBef>
                <a:spcPts val="1600"/>
              </a:spcBef>
              <a:spcAft>
                <a:spcPts val="0"/>
              </a:spcAft>
              <a:buNone/>
              <a:defRPr sz="2000">
                <a:latin typeface="Fjalla One"/>
                <a:ea typeface="Fjalla One"/>
                <a:cs typeface="Fjalla One"/>
                <a:sym typeface="Fjalla One"/>
              </a:defRPr>
            </a:lvl8pPr>
            <a:lvl9pPr lvl="8" algn="ctr" rtl="0">
              <a:lnSpc>
                <a:spcPct val="100000"/>
              </a:lnSpc>
              <a:spcBef>
                <a:spcPts val="1600"/>
              </a:spcBef>
              <a:spcAft>
                <a:spcPts val="1600"/>
              </a:spcAft>
              <a:buNone/>
              <a:defRPr sz="2000">
                <a:latin typeface="Fjalla One"/>
                <a:ea typeface="Fjalla One"/>
                <a:cs typeface="Fjalla One"/>
                <a:sym typeface="Fjalla One"/>
              </a:defRPr>
            </a:lvl9pPr>
          </a:lstStyle>
          <a:p>
            <a:endParaRPr/>
          </a:p>
        </p:txBody>
      </p:sp>
      <p:sp>
        <p:nvSpPr>
          <p:cNvPr id="249" name="Google Shape;249;p19"/>
          <p:cNvSpPr txBox="1">
            <a:spLocks noGrp="1"/>
          </p:cNvSpPr>
          <p:nvPr>
            <p:ph type="subTitle" idx="4"/>
          </p:nvPr>
        </p:nvSpPr>
        <p:spPr>
          <a:xfrm>
            <a:off x="3343230" y="3820888"/>
            <a:ext cx="2160000" cy="4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Fjalla One"/>
                <a:ea typeface="Fjalla One"/>
                <a:cs typeface="Fjalla One"/>
                <a:sym typeface="Fjalla One"/>
              </a:defRPr>
            </a:lvl1pPr>
            <a:lvl2pPr lvl="1" algn="ctr" rtl="0">
              <a:lnSpc>
                <a:spcPct val="100000"/>
              </a:lnSpc>
              <a:spcBef>
                <a:spcPts val="1600"/>
              </a:spcBef>
              <a:spcAft>
                <a:spcPts val="0"/>
              </a:spcAft>
              <a:buNone/>
              <a:defRPr sz="2000">
                <a:latin typeface="Fjalla One"/>
                <a:ea typeface="Fjalla One"/>
                <a:cs typeface="Fjalla One"/>
                <a:sym typeface="Fjalla One"/>
              </a:defRPr>
            </a:lvl2pPr>
            <a:lvl3pPr lvl="2" algn="ctr" rtl="0">
              <a:lnSpc>
                <a:spcPct val="100000"/>
              </a:lnSpc>
              <a:spcBef>
                <a:spcPts val="1600"/>
              </a:spcBef>
              <a:spcAft>
                <a:spcPts val="0"/>
              </a:spcAft>
              <a:buNone/>
              <a:defRPr sz="2000">
                <a:latin typeface="Fjalla One"/>
                <a:ea typeface="Fjalla One"/>
                <a:cs typeface="Fjalla One"/>
                <a:sym typeface="Fjalla One"/>
              </a:defRPr>
            </a:lvl3pPr>
            <a:lvl4pPr lvl="3" algn="ctr" rtl="0">
              <a:lnSpc>
                <a:spcPct val="100000"/>
              </a:lnSpc>
              <a:spcBef>
                <a:spcPts val="1600"/>
              </a:spcBef>
              <a:spcAft>
                <a:spcPts val="0"/>
              </a:spcAft>
              <a:buNone/>
              <a:defRPr sz="2000">
                <a:latin typeface="Fjalla One"/>
                <a:ea typeface="Fjalla One"/>
                <a:cs typeface="Fjalla One"/>
                <a:sym typeface="Fjalla One"/>
              </a:defRPr>
            </a:lvl4pPr>
            <a:lvl5pPr lvl="4" algn="ctr" rtl="0">
              <a:lnSpc>
                <a:spcPct val="100000"/>
              </a:lnSpc>
              <a:spcBef>
                <a:spcPts val="1600"/>
              </a:spcBef>
              <a:spcAft>
                <a:spcPts val="0"/>
              </a:spcAft>
              <a:buNone/>
              <a:defRPr sz="2000">
                <a:latin typeface="Fjalla One"/>
                <a:ea typeface="Fjalla One"/>
                <a:cs typeface="Fjalla One"/>
                <a:sym typeface="Fjalla One"/>
              </a:defRPr>
            </a:lvl5pPr>
            <a:lvl6pPr lvl="5" algn="ctr" rtl="0">
              <a:lnSpc>
                <a:spcPct val="100000"/>
              </a:lnSpc>
              <a:spcBef>
                <a:spcPts val="1600"/>
              </a:spcBef>
              <a:spcAft>
                <a:spcPts val="0"/>
              </a:spcAft>
              <a:buNone/>
              <a:defRPr sz="2000">
                <a:latin typeface="Fjalla One"/>
                <a:ea typeface="Fjalla One"/>
                <a:cs typeface="Fjalla One"/>
                <a:sym typeface="Fjalla One"/>
              </a:defRPr>
            </a:lvl6pPr>
            <a:lvl7pPr lvl="6" algn="ctr" rtl="0">
              <a:lnSpc>
                <a:spcPct val="100000"/>
              </a:lnSpc>
              <a:spcBef>
                <a:spcPts val="1600"/>
              </a:spcBef>
              <a:spcAft>
                <a:spcPts val="0"/>
              </a:spcAft>
              <a:buNone/>
              <a:defRPr sz="2000">
                <a:latin typeface="Fjalla One"/>
                <a:ea typeface="Fjalla One"/>
                <a:cs typeface="Fjalla One"/>
                <a:sym typeface="Fjalla One"/>
              </a:defRPr>
            </a:lvl7pPr>
            <a:lvl8pPr lvl="7" algn="ctr" rtl="0">
              <a:lnSpc>
                <a:spcPct val="100000"/>
              </a:lnSpc>
              <a:spcBef>
                <a:spcPts val="1600"/>
              </a:spcBef>
              <a:spcAft>
                <a:spcPts val="0"/>
              </a:spcAft>
              <a:buNone/>
              <a:defRPr sz="2000">
                <a:latin typeface="Fjalla One"/>
                <a:ea typeface="Fjalla One"/>
                <a:cs typeface="Fjalla One"/>
                <a:sym typeface="Fjalla One"/>
              </a:defRPr>
            </a:lvl8pPr>
            <a:lvl9pPr lvl="8" algn="ctr" rtl="0">
              <a:lnSpc>
                <a:spcPct val="100000"/>
              </a:lnSpc>
              <a:spcBef>
                <a:spcPts val="1600"/>
              </a:spcBef>
              <a:spcAft>
                <a:spcPts val="1600"/>
              </a:spcAft>
              <a:buNone/>
              <a:defRPr sz="2000">
                <a:latin typeface="Fjalla One"/>
                <a:ea typeface="Fjalla One"/>
                <a:cs typeface="Fjalla One"/>
                <a:sym typeface="Fjalla One"/>
              </a:defRPr>
            </a:lvl9pPr>
          </a:lstStyle>
          <a:p>
            <a:endParaRPr/>
          </a:p>
        </p:txBody>
      </p:sp>
      <p:sp>
        <p:nvSpPr>
          <p:cNvPr id="250" name="Google Shape;250;p19"/>
          <p:cNvSpPr txBox="1">
            <a:spLocks noGrp="1"/>
          </p:cNvSpPr>
          <p:nvPr>
            <p:ph type="subTitle" idx="5"/>
          </p:nvPr>
        </p:nvSpPr>
        <p:spPr>
          <a:xfrm>
            <a:off x="5953663" y="3820888"/>
            <a:ext cx="2160000" cy="4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Fjalla One"/>
                <a:ea typeface="Fjalla One"/>
                <a:cs typeface="Fjalla One"/>
                <a:sym typeface="Fjalla One"/>
              </a:defRPr>
            </a:lvl1pPr>
            <a:lvl2pPr lvl="1" algn="ctr" rtl="0">
              <a:lnSpc>
                <a:spcPct val="100000"/>
              </a:lnSpc>
              <a:spcBef>
                <a:spcPts val="1600"/>
              </a:spcBef>
              <a:spcAft>
                <a:spcPts val="0"/>
              </a:spcAft>
              <a:buNone/>
              <a:defRPr sz="2000">
                <a:latin typeface="Fjalla One"/>
                <a:ea typeface="Fjalla One"/>
                <a:cs typeface="Fjalla One"/>
                <a:sym typeface="Fjalla One"/>
              </a:defRPr>
            </a:lvl2pPr>
            <a:lvl3pPr lvl="2" algn="ctr" rtl="0">
              <a:lnSpc>
                <a:spcPct val="100000"/>
              </a:lnSpc>
              <a:spcBef>
                <a:spcPts val="1600"/>
              </a:spcBef>
              <a:spcAft>
                <a:spcPts val="0"/>
              </a:spcAft>
              <a:buNone/>
              <a:defRPr sz="2000">
                <a:latin typeface="Fjalla One"/>
                <a:ea typeface="Fjalla One"/>
                <a:cs typeface="Fjalla One"/>
                <a:sym typeface="Fjalla One"/>
              </a:defRPr>
            </a:lvl3pPr>
            <a:lvl4pPr lvl="3" algn="ctr" rtl="0">
              <a:lnSpc>
                <a:spcPct val="100000"/>
              </a:lnSpc>
              <a:spcBef>
                <a:spcPts val="1600"/>
              </a:spcBef>
              <a:spcAft>
                <a:spcPts val="0"/>
              </a:spcAft>
              <a:buNone/>
              <a:defRPr sz="2000">
                <a:latin typeface="Fjalla One"/>
                <a:ea typeface="Fjalla One"/>
                <a:cs typeface="Fjalla One"/>
                <a:sym typeface="Fjalla One"/>
              </a:defRPr>
            </a:lvl4pPr>
            <a:lvl5pPr lvl="4" algn="ctr" rtl="0">
              <a:lnSpc>
                <a:spcPct val="100000"/>
              </a:lnSpc>
              <a:spcBef>
                <a:spcPts val="1600"/>
              </a:spcBef>
              <a:spcAft>
                <a:spcPts val="0"/>
              </a:spcAft>
              <a:buNone/>
              <a:defRPr sz="2000">
                <a:latin typeface="Fjalla One"/>
                <a:ea typeface="Fjalla One"/>
                <a:cs typeface="Fjalla One"/>
                <a:sym typeface="Fjalla One"/>
              </a:defRPr>
            </a:lvl5pPr>
            <a:lvl6pPr lvl="5" algn="ctr" rtl="0">
              <a:lnSpc>
                <a:spcPct val="100000"/>
              </a:lnSpc>
              <a:spcBef>
                <a:spcPts val="1600"/>
              </a:spcBef>
              <a:spcAft>
                <a:spcPts val="0"/>
              </a:spcAft>
              <a:buNone/>
              <a:defRPr sz="2000">
                <a:latin typeface="Fjalla One"/>
                <a:ea typeface="Fjalla One"/>
                <a:cs typeface="Fjalla One"/>
                <a:sym typeface="Fjalla One"/>
              </a:defRPr>
            </a:lvl6pPr>
            <a:lvl7pPr lvl="6" algn="ctr" rtl="0">
              <a:lnSpc>
                <a:spcPct val="100000"/>
              </a:lnSpc>
              <a:spcBef>
                <a:spcPts val="1600"/>
              </a:spcBef>
              <a:spcAft>
                <a:spcPts val="0"/>
              </a:spcAft>
              <a:buNone/>
              <a:defRPr sz="2000">
                <a:latin typeface="Fjalla One"/>
                <a:ea typeface="Fjalla One"/>
                <a:cs typeface="Fjalla One"/>
                <a:sym typeface="Fjalla One"/>
              </a:defRPr>
            </a:lvl7pPr>
            <a:lvl8pPr lvl="7" algn="ctr" rtl="0">
              <a:lnSpc>
                <a:spcPct val="100000"/>
              </a:lnSpc>
              <a:spcBef>
                <a:spcPts val="1600"/>
              </a:spcBef>
              <a:spcAft>
                <a:spcPts val="0"/>
              </a:spcAft>
              <a:buNone/>
              <a:defRPr sz="2000">
                <a:latin typeface="Fjalla One"/>
                <a:ea typeface="Fjalla One"/>
                <a:cs typeface="Fjalla One"/>
                <a:sym typeface="Fjalla One"/>
              </a:defRPr>
            </a:lvl8pPr>
            <a:lvl9pPr lvl="8" algn="ctr" rtl="0">
              <a:lnSpc>
                <a:spcPct val="100000"/>
              </a:lnSpc>
              <a:spcBef>
                <a:spcPts val="1600"/>
              </a:spcBef>
              <a:spcAft>
                <a:spcPts val="1600"/>
              </a:spcAft>
              <a:buNone/>
              <a:defRPr sz="2000">
                <a:latin typeface="Fjalla One"/>
                <a:ea typeface="Fjalla One"/>
                <a:cs typeface="Fjalla One"/>
                <a:sym typeface="Fjalla One"/>
              </a:defRPr>
            </a:lvl9pPr>
          </a:lstStyle>
          <a:p>
            <a:endParaRPr/>
          </a:p>
        </p:txBody>
      </p:sp>
      <p:sp>
        <p:nvSpPr>
          <p:cNvPr id="251" name="Google Shape;251;p19"/>
          <p:cNvSpPr/>
          <p:nvPr/>
        </p:nvSpPr>
        <p:spPr>
          <a:xfrm>
            <a:off x="4288557" y="902449"/>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txBox="1">
            <a:spLocks noGrp="1"/>
          </p:cNvSpPr>
          <p:nvPr>
            <p:ph type="title" idx="6"/>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8">
    <p:spTree>
      <p:nvGrpSpPr>
        <p:cNvPr id="1" name="Shape 258"/>
        <p:cNvGrpSpPr/>
        <p:nvPr/>
      </p:nvGrpSpPr>
      <p:grpSpPr>
        <a:xfrm>
          <a:off x="0" y="0"/>
          <a:ext cx="0" cy="0"/>
          <a:chOff x="0" y="0"/>
          <a:chExt cx="0" cy="0"/>
        </a:xfrm>
      </p:grpSpPr>
      <p:sp>
        <p:nvSpPr>
          <p:cNvPr id="259" name="Google Shape;259;p21"/>
          <p:cNvSpPr txBox="1">
            <a:spLocks noGrp="1"/>
          </p:cNvSpPr>
          <p:nvPr>
            <p:ph type="title"/>
          </p:nvPr>
        </p:nvSpPr>
        <p:spPr>
          <a:xfrm>
            <a:off x="720000" y="3685850"/>
            <a:ext cx="22929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60" name="Google Shape;260;p21"/>
          <p:cNvSpPr txBox="1">
            <a:spLocks noGrp="1"/>
          </p:cNvSpPr>
          <p:nvPr>
            <p:ph type="title" idx="2"/>
          </p:nvPr>
        </p:nvSpPr>
        <p:spPr>
          <a:xfrm>
            <a:off x="3425550" y="3685850"/>
            <a:ext cx="22929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61" name="Google Shape;261;p21"/>
          <p:cNvSpPr txBox="1">
            <a:spLocks noGrp="1"/>
          </p:cNvSpPr>
          <p:nvPr>
            <p:ph type="title" idx="3"/>
          </p:nvPr>
        </p:nvSpPr>
        <p:spPr>
          <a:xfrm>
            <a:off x="6131100" y="3685850"/>
            <a:ext cx="22929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62" name="Google Shape;262;p21"/>
          <p:cNvSpPr txBox="1">
            <a:spLocks noGrp="1"/>
          </p:cNvSpPr>
          <p:nvPr>
            <p:ph type="title" idx="4"/>
          </p:nvPr>
        </p:nvSpPr>
        <p:spPr>
          <a:xfrm>
            <a:off x="720000" y="1985800"/>
            <a:ext cx="22929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63" name="Google Shape;263;p21"/>
          <p:cNvSpPr txBox="1">
            <a:spLocks noGrp="1"/>
          </p:cNvSpPr>
          <p:nvPr>
            <p:ph type="title" idx="5"/>
          </p:nvPr>
        </p:nvSpPr>
        <p:spPr>
          <a:xfrm>
            <a:off x="3425550" y="1985800"/>
            <a:ext cx="22929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64" name="Google Shape;264;p21"/>
          <p:cNvSpPr txBox="1">
            <a:spLocks noGrp="1"/>
          </p:cNvSpPr>
          <p:nvPr>
            <p:ph type="title" idx="6"/>
          </p:nvPr>
        </p:nvSpPr>
        <p:spPr>
          <a:xfrm>
            <a:off x="6131100" y="1985800"/>
            <a:ext cx="22929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65" name="Google Shape;265;p21"/>
          <p:cNvSpPr/>
          <p:nvPr/>
        </p:nvSpPr>
        <p:spPr>
          <a:xfrm rot="10800000">
            <a:off x="0" y="2571274"/>
            <a:ext cx="498686" cy="2572235"/>
          </a:xfrm>
          <a:custGeom>
            <a:avLst/>
            <a:gdLst/>
            <a:ahLst/>
            <a:cxnLst/>
            <a:rect l="l" t="t" r="r" b="b"/>
            <a:pathLst>
              <a:path w="6752" h="34827" extrusionOk="0">
                <a:moveTo>
                  <a:pt x="1" y="1"/>
                </a:moveTo>
                <a:lnTo>
                  <a:pt x="6752" y="34827"/>
                </a:lnTo>
                <a:lnTo>
                  <a:pt x="6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1"/>
          <p:cNvSpPr/>
          <p:nvPr/>
        </p:nvSpPr>
        <p:spPr>
          <a:xfrm rot="10800000">
            <a:off x="8645324" y="1"/>
            <a:ext cx="498686" cy="2571349"/>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a:off x="4383807" y="902449"/>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txBox="1">
            <a:spLocks noGrp="1"/>
          </p:cNvSpPr>
          <p:nvPr>
            <p:ph type="title" idx="7"/>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5">
  <p:cSld name="CUSTOM_9">
    <p:spTree>
      <p:nvGrpSpPr>
        <p:cNvPr id="1" name="Shape 269"/>
        <p:cNvGrpSpPr/>
        <p:nvPr/>
      </p:nvGrpSpPr>
      <p:grpSpPr>
        <a:xfrm>
          <a:off x="0" y="0"/>
          <a:ext cx="0" cy="0"/>
          <a:chOff x="0" y="0"/>
          <a:chExt cx="0" cy="0"/>
        </a:xfrm>
      </p:grpSpPr>
      <p:sp>
        <p:nvSpPr>
          <p:cNvPr id="270" name="Google Shape;270;p22"/>
          <p:cNvSpPr/>
          <p:nvPr/>
        </p:nvSpPr>
        <p:spPr>
          <a:xfrm>
            <a:off x="4288557" y="892422"/>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
        <p:nvSpPr>
          <p:cNvPr id="272" name="Google Shape;272;p22"/>
          <p:cNvSpPr/>
          <p:nvPr/>
        </p:nvSpPr>
        <p:spPr>
          <a:xfrm rot="-5400000" flipH="1">
            <a:off x="1035550" y="3608051"/>
            <a:ext cx="498686" cy="2572235"/>
          </a:xfrm>
          <a:custGeom>
            <a:avLst/>
            <a:gdLst/>
            <a:ahLst/>
            <a:cxnLst/>
            <a:rect l="l" t="t" r="r" b="b"/>
            <a:pathLst>
              <a:path w="6752" h="34827" extrusionOk="0">
                <a:moveTo>
                  <a:pt x="1" y="1"/>
                </a:moveTo>
                <a:lnTo>
                  <a:pt x="6752" y="34827"/>
                </a:lnTo>
                <a:lnTo>
                  <a:pt x="6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rot="5400000" flipH="1">
            <a:off x="7335911" y="-1224873"/>
            <a:ext cx="587205" cy="3028991"/>
          </a:xfrm>
          <a:custGeom>
            <a:avLst/>
            <a:gdLst/>
            <a:ahLst/>
            <a:cxnLst/>
            <a:rect l="l" t="t" r="r" b="b"/>
            <a:pathLst>
              <a:path w="6752" h="34827" extrusionOk="0">
                <a:moveTo>
                  <a:pt x="1" y="1"/>
                </a:moveTo>
                <a:lnTo>
                  <a:pt x="6752" y="34827"/>
                </a:lnTo>
                <a:lnTo>
                  <a:pt x="6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3">
  <p:cSld name="CUSTOM_16">
    <p:spTree>
      <p:nvGrpSpPr>
        <p:cNvPr id="1" name="Shape 315"/>
        <p:cNvGrpSpPr/>
        <p:nvPr/>
      </p:nvGrpSpPr>
      <p:grpSpPr>
        <a:xfrm>
          <a:off x="0" y="0"/>
          <a:ext cx="0" cy="0"/>
          <a:chOff x="0" y="0"/>
          <a:chExt cx="0" cy="0"/>
        </a:xfrm>
      </p:grpSpPr>
      <p:sp>
        <p:nvSpPr>
          <p:cNvPr id="316" name="Google Shape;316;p28"/>
          <p:cNvSpPr/>
          <p:nvPr/>
        </p:nvSpPr>
        <p:spPr>
          <a:xfrm>
            <a:off x="1048350" y="1539875"/>
            <a:ext cx="7047300" cy="2584500"/>
          </a:xfrm>
          <a:prstGeom prst="parallelogram">
            <a:avLst>
              <a:gd name="adj" fmla="val 1953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txBox="1">
            <a:spLocks noGrp="1"/>
          </p:cNvSpPr>
          <p:nvPr>
            <p:ph type="subTitle" idx="1"/>
          </p:nvPr>
        </p:nvSpPr>
        <p:spPr>
          <a:xfrm>
            <a:off x="2074650" y="1830325"/>
            <a:ext cx="4916700" cy="215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a:endParaRPr/>
          </a:p>
        </p:txBody>
      </p:sp>
      <p:sp>
        <p:nvSpPr>
          <p:cNvPr id="318" name="Google Shape;318;p28"/>
          <p:cNvSpPr/>
          <p:nvPr/>
        </p:nvSpPr>
        <p:spPr>
          <a:xfrm>
            <a:off x="4288557" y="902449"/>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
        <p:nvSpPr>
          <p:cNvPr id="320" name="Google Shape;320;p28"/>
          <p:cNvSpPr/>
          <p:nvPr/>
        </p:nvSpPr>
        <p:spPr>
          <a:xfrm flipH="1">
            <a:off x="8430769" y="1466475"/>
            <a:ext cx="713231" cy="3677595"/>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rot="10800000" flipH="1">
            <a:off x="0" y="-27"/>
            <a:ext cx="857251" cy="4420199"/>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20">
    <p:spTree>
      <p:nvGrpSpPr>
        <p:cNvPr id="1" name="Shape 348"/>
        <p:cNvGrpSpPr/>
        <p:nvPr/>
      </p:nvGrpSpPr>
      <p:grpSpPr>
        <a:xfrm>
          <a:off x="0" y="0"/>
          <a:ext cx="0" cy="0"/>
          <a:chOff x="0" y="0"/>
          <a:chExt cx="0" cy="0"/>
        </a:xfrm>
      </p:grpSpPr>
      <p:sp>
        <p:nvSpPr>
          <p:cNvPr id="349" name="Google Shape;349;p32"/>
          <p:cNvSpPr/>
          <p:nvPr/>
        </p:nvSpPr>
        <p:spPr>
          <a:xfrm>
            <a:off x="1048350" y="1539875"/>
            <a:ext cx="7047300" cy="2584500"/>
          </a:xfrm>
          <a:prstGeom prst="parallelogram">
            <a:avLst>
              <a:gd name="adj" fmla="val 1953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flipH="1">
            <a:off x="8430769" y="1466475"/>
            <a:ext cx="713231" cy="3677595"/>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rot="10800000" flipH="1">
            <a:off x="0" y="-27"/>
            <a:ext cx="857251" cy="4420199"/>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21">
    <p:spTree>
      <p:nvGrpSpPr>
        <p:cNvPr id="1" name="Shape 352"/>
        <p:cNvGrpSpPr/>
        <p:nvPr/>
      </p:nvGrpSpPr>
      <p:grpSpPr>
        <a:xfrm>
          <a:off x="0" y="0"/>
          <a:ext cx="0" cy="0"/>
          <a:chOff x="0" y="0"/>
          <a:chExt cx="0" cy="0"/>
        </a:xfrm>
      </p:grpSpPr>
      <p:sp>
        <p:nvSpPr>
          <p:cNvPr id="353" name="Google Shape;353;p33"/>
          <p:cNvSpPr/>
          <p:nvPr/>
        </p:nvSpPr>
        <p:spPr>
          <a:xfrm>
            <a:off x="0" y="0"/>
            <a:ext cx="3024809" cy="5143509"/>
          </a:xfrm>
          <a:custGeom>
            <a:avLst/>
            <a:gdLst/>
            <a:ahLst/>
            <a:cxnLst/>
            <a:rect l="l" t="t" r="r" b="b"/>
            <a:pathLst>
              <a:path w="44245" h="75236" extrusionOk="0">
                <a:moveTo>
                  <a:pt x="0" y="0"/>
                </a:moveTo>
                <a:lnTo>
                  <a:pt x="0" y="75236"/>
                </a:lnTo>
                <a:lnTo>
                  <a:pt x="44244" y="75236"/>
                </a:lnTo>
                <a:lnTo>
                  <a:pt x="296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9"/>
        <p:cNvGrpSpPr/>
        <p:nvPr/>
      </p:nvGrpSpPr>
      <p:grpSpPr>
        <a:xfrm>
          <a:off x="0" y="0"/>
          <a:ext cx="0" cy="0"/>
          <a:chOff x="0" y="0"/>
          <a:chExt cx="0" cy="0"/>
        </a:xfrm>
      </p:grpSpPr>
      <p:sp>
        <p:nvSpPr>
          <p:cNvPr id="120" name="Google Shape;120;p3"/>
          <p:cNvSpPr/>
          <p:nvPr/>
        </p:nvSpPr>
        <p:spPr>
          <a:xfrm rot="-5400000" flipH="1">
            <a:off x="3115401" y="-3124944"/>
            <a:ext cx="2913197" cy="9163101"/>
          </a:xfrm>
          <a:custGeom>
            <a:avLst/>
            <a:gdLst/>
            <a:ahLst/>
            <a:cxnLst/>
            <a:rect l="l" t="t" r="r" b="b"/>
            <a:pathLst>
              <a:path w="51102" h="160735" extrusionOk="0">
                <a:moveTo>
                  <a:pt x="0" y="0"/>
                </a:moveTo>
                <a:lnTo>
                  <a:pt x="0" y="160734"/>
                </a:lnTo>
                <a:lnTo>
                  <a:pt x="19967" y="160734"/>
                </a:lnTo>
                <a:lnTo>
                  <a:pt x="19967" y="160722"/>
                </a:lnTo>
                <a:lnTo>
                  <a:pt x="511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3448146" y="904875"/>
            <a:ext cx="2247708" cy="1870137"/>
          </a:xfrm>
          <a:custGeom>
            <a:avLst/>
            <a:gdLst/>
            <a:ahLst/>
            <a:cxnLst/>
            <a:rect l="l" t="t" r="r" b="b"/>
            <a:pathLst>
              <a:path w="13051" h="10859" extrusionOk="0">
                <a:moveTo>
                  <a:pt x="2096" y="0"/>
                </a:moveTo>
                <a:lnTo>
                  <a:pt x="1" y="10859"/>
                </a:lnTo>
                <a:lnTo>
                  <a:pt x="10967" y="10859"/>
                </a:lnTo>
                <a:lnTo>
                  <a:pt x="130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txBox="1">
            <a:spLocks noGrp="1"/>
          </p:cNvSpPr>
          <p:nvPr>
            <p:ph type="title" hasCustomPrompt="1"/>
          </p:nvPr>
        </p:nvSpPr>
        <p:spPr>
          <a:xfrm>
            <a:off x="311700" y="6489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8500"/>
              <a:buNone/>
              <a:defRPr sz="85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3" name="Google Shape;123;p3"/>
          <p:cNvSpPr txBox="1">
            <a:spLocks noGrp="1"/>
          </p:cNvSpPr>
          <p:nvPr>
            <p:ph type="title" idx="2"/>
          </p:nvPr>
        </p:nvSpPr>
        <p:spPr>
          <a:xfrm>
            <a:off x="2133000" y="2921250"/>
            <a:ext cx="4878000" cy="612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5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
        <p:nvSpPr>
          <p:cNvPr id="124" name="Google Shape;124;p3"/>
          <p:cNvSpPr txBox="1">
            <a:spLocks noGrp="1"/>
          </p:cNvSpPr>
          <p:nvPr>
            <p:ph type="subTitle" idx="1"/>
          </p:nvPr>
        </p:nvSpPr>
        <p:spPr>
          <a:xfrm>
            <a:off x="2133600" y="3601250"/>
            <a:ext cx="48768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vl1pPr>
            <a:lvl2pPr lvl="1" algn="ctr" rtl="0">
              <a:lnSpc>
                <a:spcPct val="100000"/>
              </a:lnSpc>
              <a:spcBef>
                <a:spcPts val="0"/>
              </a:spcBef>
              <a:spcAft>
                <a:spcPts val="0"/>
              </a:spcAft>
              <a:buNone/>
              <a:defRPr sz="2400"/>
            </a:lvl2pPr>
            <a:lvl3pPr lvl="2" algn="ctr" rtl="0">
              <a:lnSpc>
                <a:spcPct val="100000"/>
              </a:lnSpc>
              <a:spcBef>
                <a:spcPts val="0"/>
              </a:spcBef>
              <a:spcAft>
                <a:spcPts val="0"/>
              </a:spcAft>
              <a:buNone/>
              <a:defRPr sz="2400"/>
            </a:lvl3pPr>
            <a:lvl4pPr lvl="3" algn="ctr" rtl="0">
              <a:lnSpc>
                <a:spcPct val="100000"/>
              </a:lnSpc>
              <a:spcBef>
                <a:spcPts val="0"/>
              </a:spcBef>
              <a:spcAft>
                <a:spcPts val="0"/>
              </a:spcAft>
              <a:buNone/>
              <a:defRPr sz="2400"/>
            </a:lvl4pPr>
            <a:lvl5pPr lvl="4" algn="ctr" rtl="0">
              <a:lnSpc>
                <a:spcPct val="100000"/>
              </a:lnSpc>
              <a:spcBef>
                <a:spcPts val="0"/>
              </a:spcBef>
              <a:spcAft>
                <a:spcPts val="0"/>
              </a:spcAft>
              <a:buNone/>
              <a:defRPr sz="2400"/>
            </a:lvl5pPr>
            <a:lvl6pPr lvl="5" algn="ctr" rtl="0">
              <a:lnSpc>
                <a:spcPct val="100000"/>
              </a:lnSpc>
              <a:spcBef>
                <a:spcPts val="0"/>
              </a:spcBef>
              <a:spcAft>
                <a:spcPts val="0"/>
              </a:spcAft>
              <a:buNone/>
              <a:defRPr sz="2400"/>
            </a:lvl6pPr>
            <a:lvl7pPr lvl="6" algn="ctr" rtl="0">
              <a:lnSpc>
                <a:spcPct val="100000"/>
              </a:lnSpc>
              <a:spcBef>
                <a:spcPts val="0"/>
              </a:spcBef>
              <a:spcAft>
                <a:spcPts val="0"/>
              </a:spcAft>
              <a:buNone/>
              <a:defRPr sz="2400"/>
            </a:lvl7pPr>
            <a:lvl8pPr lvl="7" algn="ctr" rtl="0">
              <a:lnSpc>
                <a:spcPct val="100000"/>
              </a:lnSpc>
              <a:spcBef>
                <a:spcPts val="0"/>
              </a:spcBef>
              <a:spcAft>
                <a:spcPts val="0"/>
              </a:spcAft>
              <a:buNone/>
              <a:defRPr sz="2400"/>
            </a:lvl8pPr>
            <a:lvl9pPr lvl="8" algn="ctr" rtl="0">
              <a:lnSpc>
                <a:spcPct val="100000"/>
              </a:lnSpc>
              <a:spcBef>
                <a:spcPts val="0"/>
              </a:spcBef>
              <a:spcAft>
                <a:spcPts val="0"/>
              </a:spcAft>
              <a:buNone/>
              <a:defRPr sz="2400"/>
            </a:lvl9pPr>
          </a:lstStyle>
          <a:p>
            <a:endParaRPr/>
          </a:p>
        </p:txBody>
      </p:sp>
      <p:sp>
        <p:nvSpPr>
          <p:cNvPr id="125" name="Google Shape;125;p3"/>
          <p:cNvSpPr/>
          <p:nvPr/>
        </p:nvSpPr>
        <p:spPr>
          <a:xfrm>
            <a:off x="4215940" y="4171750"/>
            <a:ext cx="712120" cy="374465"/>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6"/>
        <p:cNvGrpSpPr/>
        <p:nvPr/>
      </p:nvGrpSpPr>
      <p:grpSpPr>
        <a:xfrm>
          <a:off x="0" y="0"/>
          <a:ext cx="0" cy="0"/>
          <a:chOff x="0" y="0"/>
          <a:chExt cx="0" cy="0"/>
        </a:xfrm>
      </p:grpSpPr>
      <p:sp>
        <p:nvSpPr>
          <p:cNvPr id="127" name="Google Shape;127;p4"/>
          <p:cNvSpPr/>
          <p:nvPr/>
        </p:nvSpPr>
        <p:spPr>
          <a:xfrm>
            <a:off x="4288557" y="894580"/>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
        <p:nvSpPr>
          <p:cNvPr id="129" name="Google Shape;129;p4"/>
          <p:cNvSpPr txBox="1">
            <a:spLocks noGrp="1"/>
          </p:cNvSpPr>
          <p:nvPr>
            <p:ph type="body" idx="1"/>
          </p:nvPr>
        </p:nvSpPr>
        <p:spPr>
          <a:xfrm>
            <a:off x="1642150" y="1955700"/>
            <a:ext cx="3285900" cy="16638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Char char="●"/>
              <a:defRPr sz="1600"/>
            </a:lvl1pPr>
            <a:lvl2pPr marL="914400" lvl="1" indent="-330200" rtl="0">
              <a:lnSpc>
                <a:spcPct val="100000"/>
              </a:lnSpc>
              <a:spcBef>
                <a:spcPts val="1600"/>
              </a:spcBef>
              <a:spcAft>
                <a:spcPts val="0"/>
              </a:spcAft>
              <a:buSzPts val="1600"/>
              <a:buChar char="○"/>
              <a:defRPr sz="1600"/>
            </a:lvl2pPr>
            <a:lvl3pPr marL="1371600" lvl="2" indent="-330200" rtl="0">
              <a:lnSpc>
                <a:spcPct val="100000"/>
              </a:lnSpc>
              <a:spcBef>
                <a:spcPts val="1600"/>
              </a:spcBef>
              <a:spcAft>
                <a:spcPts val="0"/>
              </a:spcAft>
              <a:buSzPts val="1600"/>
              <a:buChar char="■"/>
              <a:defRPr sz="1600"/>
            </a:lvl3pPr>
            <a:lvl4pPr marL="1828800" lvl="3" indent="-330200" rtl="0">
              <a:lnSpc>
                <a:spcPct val="100000"/>
              </a:lnSpc>
              <a:spcBef>
                <a:spcPts val="1600"/>
              </a:spcBef>
              <a:spcAft>
                <a:spcPts val="0"/>
              </a:spcAft>
              <a:buSzPts val="1600"/>
              <a:buChar char="●"/>
              <a:defRPr sz="1600"/>
            </a:lvl4pPr>
            <a:lvl5pPr marL="2286000" lvl="4" indent="-330200" rtl="0">
              <a:lnSpc>
                <a:spcPct val="100000"/>
              </a:lnSpc>
              <a:spcBef>
                <a:spcPts val="1600"/>
              </a:spcBef>
              <a:spcAft>
                <a:spcPts val="0"/>
              </a:spcAft>
              <a:buSzPts val="1600"/>
              <a:buChar char="○"/>
              <a:defRPr sz="1600"/>
            </a:lvl5pPr>
            <a:lvl6pPr marL="2743200" lvl="5" indent="-330200" rtl="0">
              <a:lnSpc>
                <a:spcPct val="100000"/>
              </a:lnSpc>
              <a:spcBef>
                <a:spcPts val="1600"/>
              </a:spcBef>
              <a:spcAft>
                <a:spcPts val="0"/>
              </a:spcAft>
              <a:buSzPts val="1600"/>
              <a:buChar char="■"/>
              <a:defRPr sz="1600"/>
            </a:lvl6pPr>
            <a:lvl7pPr marL="3200400" lvl="6" indent="-330200" rtl="0">
              <a:lnSpc>
                <a:spcPct val="100000"/>
              </a:lnSpc>
              <a:spcBef>
                <a:spcPts val="1600"/>
              </a:spcBef>
              <a:spcAft>
                <a:spcPts val="0"/>
              </a:spcAft>
              <a:buSzPts val="1600"/>
              <a:buChar char="●"/>
              <a:defRPr sz="1600"/>
            </a:lvl7pPr>
            <a:lvl8pPr marL="3657600" lvl="7" indent="-330200" rtl="0">
              <a:lnSpc>
                <a:spcPct val="100000"/>
              </a:lnSpc>
              <a:spcBef>
                <a:spcPts val="1600"/>
              </a:spcBef>
              <a:spcAft>
                <a:spcPts val="0"/>
              </a:spcAft>
              <a:buSzPts val="1600"/>
              <a:buChar char="○"/>
              <a:defRPr sz="1600"/>
            </a:lvl8pPr>
            <a:lvl9pPr marL="4114800" lvl="8" indent="-330200" rtl="0">
              <a:lnSpc>
                <a:spcPct val="100000"/>
              </a:lnSpc>
              <a:spcBef>
                <a:spcPts val="1600"/>
              </a:spcBef>
              <a:spcAft>
                <a:spcPts val="1600"/>
              </a:spcAft>
              <a:buSzPts val="1600"/>
              <a:buChar char="■"/>
              <a:defRPr sz="1600"/>
            </a:lvl9pPr>
          </a:lstStyle>
          <a:p>
            <a:endParaRPr/>
          </a:p>
        </p:txBody>
      </p:sp>
      <p:sp>
        <p:nvSpPr>
          <p:cNvPr id="130" name="Google Shape;130;p4"/>
          <p:cNvSpPr/>
          <p:nvPr/>
        </p:nvSpPr>
        <p:spPr>
          <a:xfrm>
            <a:off x="0" y="0"/>
            <a:ext cx="1257045" cy="5144144"/>
          </a:xfrm>
          <a:custGeom>
            <a:avLst/>
            <a:gdLst/>
            <a:ahLst/>
            <a:cxnLst/>
            <a:rect l="l" t="t" r="r" b="b"/>
            <a:pathLst>
              <a:path w="9680" h="39613" extrusionOk="0">
                <a:moveTo>
                  <a:pt x="0" y="0"/>
                </a:moveTo>
                <a:lnTo>
                  <a:pt x="0" y="39612"/>
                </a:lnTo>
                <a:lnTo>
                  <a:pt x="2000" y="39612"/>
                </a:lnTo>
                <a:lnTo>
                  <a:pt x="96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1"/>
        <p:cNvGrpSpPr/>
        <p:nvPr/>
      </p:nvGrpSpPr>
      <p:grpSpPr>
        <a:xfrm>
          <a:off x="0" y="0"/>
          <a:ext cx="0" cy="0"/>
          <a:chOff x="0" y="0"/>
          <a:chExt cx="0" cy="0"/>
        </a:xfrm>
      </p:grpSpPr>
      <p:sp>
        <p:nvSpPr>
          <p:cNvPr id="132" name="Google Shape;132;p5"/>
          <p:cNvSpPr/>
          <p:nvPr/>
        </p:nvSpPr>
        <p:spPr>
          <a:xfrm flipH="1">
            <a:off x="1439541" y="1730375"/>
            <a:ext cx="3103884" cy="2584482"/>
          </a:xfrm>
          <a:custGeom>
            <a:avLst/>
            <a:gdLst/>
            <a:ahLst/>
            <a:cxnLst/>
            <a:rect l="l" t="t" r="r" b="b"/>
            <a:pathLst>
              <a:path w="19075" h="15883" extrusionOk="0">
                <a:moveTo>
                  <a:pt x="1" y="0"/>
                </a:moveTo>
                <a:lnTo>
                  <a:pt x="3049" y="15883"/>
                </a:lnTo>
                <a:lnTo>
                  <a:pt x="19074" y="15883"/>
                </a:lnTo>
                <a:lnTo>
                  <a:pt x="16026" y="0"/>
                </a:lnTo>
                <a:close/>
              </a:path>
            </a:pathLst>
          </a:custGeom>
          <a:solidFill>
            <a:schemeClr val="dk2">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flipH="1">
            <a:off x="1334766" y="1616075"/>
            <a:ext cx="3103884" cy="2584482"/>
          </a:xfrm>
          <a:custGeom>
            <a:avLst/>
            <a:gdLst/>
            <a:ahLst/>
            <a:cxnLst/>
            <a:rect l="l" t="t" r="r" b="b"/>
            <a:pathLst>
              <a:path w="19075" h="15883" extrusionOk="0">
                <a:moveTo>
                  <a:pt x="1" y="0"/>
                </a:moveTo>
                <a:lnTo>
                  <a:pt x="3049" y="15883"/>
                </a:lnTo>
                <a:lnTo>
                  <a:pt x="19074" y="15883"/>
                </a:lnTo>
                <a:lnTo>
                  <a:pt x="16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flipH="1">
            <a:off x="4721166" y="1730375"/>
            <a:ext cx="3103884" cy="2584482"/>
          </a:xfrm>
          <a:custGeom>
            <a:avLst/>
            <a:gdLst/>
            <a:ahLst/>
            <a:cxnLst/>
            <a:rect l="l" t="t" r="r" b="b"/>
            <a:pathLst>
              <a:path w="19075" h="15883" extrusionOk="0">
                <a:moveTo>
                  <a:pt x="1" y="0"/>
                </a:moveTo>
                <a:lnTo>
                  <a:pt x="3049" y="15883"/>
                </a:lnTo>
                <a:lnTo>
                  <a:pt x="19074" y="15883"/>
                </a:lnTo>
                <a:lnTo>
                  <a:pt x="16026" y="0"/>
                </a:lnTo>
                <a:close/>
              </a:path>
            </a:pathLst>
          </a:custGeom>
          <a:solidFill>
            <a:schemeClr val="dk2">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flipH="1">
            <a:off x="4616391" y="1616075"/>
            <a:ext cx="3103884" cy="2584482"/>
          </a:xfrm>
          <a:custGeom>
            <a:avLst/>
            <a:gdLst/>
            <a:ahLst/>
            <a:cxnLst/>
            <a:rect l="l" t="t" r="r" b="b"/>
            <a:pathLst>
              <a:path w="19075" h="15883" extrusionOk="0">
                <a:moveTo>
                  <a:pt x="1" y="0"/>
                </a:moveTo>
                <a:lnTo>
                  <a:pt x="3049" y="15883"/>
                </a:lnTo>
                <a:lnTo>
                  <a:pt x="19074" y="15883"/>
                </a:lnTo>
                <a:lnTo>
                  <a:pt x="16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txBox="1">
            <a:spLocks noGrp="1"/>
          </p:cNvSpPr>
          <p:nvPr>
            <p:ph type="title"/>
          </p:nvPr>
        </p:nvSpPr>
        <p:spPr>
          <a:xfrm>
            <a:off x="5306950" y="1925650"/>
            <a:ext cx="1789200" cy="374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000">
                <a:solidFill>
                  <a:schemeClr val="lt1"/>
                </a:solidFill>
              </a:defRPr>
            </a:lvl1pPr>
            <a:lvl2pPr lvl="1" algn="ctr" rtl="0">
              <a:spcBef>
                <a:spcPts val="0"/>
              </a:spcBef>
              <a:spcAft>
                <a:spcPts val="0"/>
              </a:spcAft>
              <a:buNone/>
              <a:defRPr sz="2000">
                <a:solidFill>
                  <a:schemeClr val="lt1"/>
                </a:solidFill>
              </a:defRPr>
            </a:lvl2pPr>
            <a:lvl3pPr lvl="2" algn="ctr" rtl="0">
              <a:spcBef>
                <a:spcPts val="0"/>
              </a:spcBef>
              <a:spcAft>
                <a:spcPts val="0"/>
              </a:spcAft>
              <a:buNone/>
              <a:defRPr sz="2000">
                <a:solidFill>
                  <a:schemeClr val="lt1"/>
                </a:solidFill>
              </a:defRPr>
            </a:lvl3pPr>
            <a:lvl4pPr lvl="3" algn="ctr" rtl="0">
              <a:spcBef>
                <a:spcPts val="0"/>
              </a:spcBef>
              <a:spcAft>
                <a:spcPts val="0"/>
              </a:spcAft>
              <a:buNone/>
              <a:defRPr sz="2000">
                <a:solidFill>
                  <a:schemeClr val="lt1"/>
                </a:solidFill>
              </a:defRPr>
            </a:lvl4pPr>
            <a:lvl5pPr lvl="4" algn="ctr" rtl="0">
              <a:spcBef>
                <a:spcPts val="0"/>
              </a:spcBef>
              <a:spcAft>
                <a:spcPts val="0"/>
              </a:spcAft>
              <a:buNone/>
              <a:defRPr sz="2000">
                <a:solidFill>
                  <a:schemeClr val="lt1"/>
                </a:solidFill>
              </a:defRPr>
            </a:lvl5pPr>
            <a:lvl6pPr lvl="5" algn="ctr" rtl="0">
              <a:spcBef>
                <a:spcPts val="0"/>
              </a:spcBef>
              <a:spcAft>
                <a:spcPts val="0"/>
              </a:spcAft>
              <a:buNone/>
              <a:defRPr sz="2000">
                <a:solidFill>
                  <a:schemeClr val="lt1"/>
                </a:solidFill>
              </a:defRPr>
            </a:lvl6pPr>
            <a:lvl7pPr lvl="6" algn="ctr" rtl="0">
              <a:spcBef>
                <a:spcPts val="0"/>
              </a:spcBef>
              <a:spcAft>
                <a:spcPts val="0"/>
              </a:spcAft>
              <a:buNone/>
              <a:defRPr sz="2000">
                <a:solidFill>
                  <a:schemeClr val="lt1"/>
                </a:solidFill>
              </a:defRPr>
            </a:lvl7pPr>
            <a:lvl8pPr lvl="7" algn="ctr" rtl="0">
              <a:spcBef>
                <a:spcPts val="0"/>
              </a:spcBef>
              <a:spcAft>
                <a:spcPts val="0"/>
              </a:spcAft>
              <a:buNone/>
              <a:defRPr sz="2000">
                <a:solidFill>
                  <a:schemeClr val="lt1"/>
                </a:solidFill>
              </a:defRPr>
            </a:lvl8pPr>
            <a:lvl9pPr lvl="8" algn="ctr" rtl="0">
              <a:spcBef>
                <a:spcPts val="0"/>
              </a:spcBef>
              <a:spcAft>
                <a:spcPts val="0"/>
              </a:spcAft>
              <a:buNone/>
              <a:defRPr sz="2000">
                <a:solidFill>
                  <a:schemeClr val="lt1"/>
                </a:solidFill>
              </a:defRPr>
            </a:lvl9pPr>
          </a:lstStyle>
          <a:p>
            <a:endParaRPr/>
          </a:p>
        </p:txBody>
      </p:sp>
      <p:sp>
        <p:nvSpPr>
          <p:cNvPr id="137" name="Google Shape;137;p5"/>
          <p:cNvSpPr/>
          <p:nvPr/>
        </p:nvSpPr>
        <p:spPr>
          <a:xfrm flipH="1">
            <a:off x="8481450" y="1730372"/>
            <a:ext cx="662557" cy="3416396"/>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rot="10800000" flipH="1">
            <a:off x="-7050" y="-3"/>
            <a:ext cx="662557" cy="3416396"/>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txBox="1">
            <a:spLocks noGrp="1"/>
          </p:cNvSpPr>
          <p:nvPr>
            <p:ph type="title" idx="2"/>
          </p:nvPr>
        </p:nvSpPr>
        <p:spPr>
          <a:xfrm>
            <a:off x="2011925" y="1925650"/>
            <a:ext cx="1789200" cy="374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000">
                <a:solidFill>
                  <a:schemeClr val="dk2"/>
                </a:solidFill>
              </a:defRPr>
            </a:lvl1pPr>
            <a:lvl2pPr lvl="1" algn="ctr" rtl="0">
              <a:spcBef>
                <a:spcPts val="0"/>
              </a:spcBef>
              <a:spcAft>
                <a:spcPts val="0"/>
              </a:spcAft>
              <a:buNone/>
              <a:defRPr sz="2000">
                <a:solidFill>
                  <a:schemeClr val="dk2"/>
                </a:solidFill>
              </a:defRPr>
            </a:lvl2pPr>
            <a:lvl3pPr lvl="2" algn="ctr" rtl="0">
              <a:spcBef>
                <a:spcPts val="0"/>
              </a:spcBef>
              <a:spcAft>
                <a:spcPts val="0"/>
              </a:spcAft>
              <a:buNone/>
              <a:defRPr sz="2000">
                <a:solidFill>
                  <a:schemeClr val="dk2"/>
                </a:solidFill>
              </a:defRPr>
            </a:lvl3pPr>
            <a:lvl4pPr lvl="3" algn="ctr" rtl="0">
              <a:spcBef>
                <a:spcPts val="0"/>
              </a:spcBef>
              <a:spcAft>
                <a:spcPts val="0"/>
              </a:spcAft>
              <a:buNone/>
              <a:defRPr sz="2000">
                <a:solidFill>
                  <a:schemeClr val="dk2"/>
                </a:solidFill>
              </a:defRPr>
            </a:lvl4pPr>
            <a:lvl5pPr lvl="4" algn="ctr" rtl="0">
              <a:spcBef>
                <a:spcPts val="0"/>
              </a:spcBef>
              <a:spcAft>
                <a:spcPts val="0"/>
              </a:spcAft>
              <a:buNone/>
              <a:defRPr sz="2000">
                <a:solidFill>
                  <a:schemeClr val="dk2"/>
                </a:solidFill>
              </a:defRPr>
            </a:lvl5pPr>
            <a:lvl6pPr lvl="5" algn="ctr" rtl="0">
              <a:spcBef>
                <a:spcPts val="0"/>
              </a:spcBef>
              <a:spcAft>
                <a:spcPts val="0"/>
              </a:spcAft>
              <a:buNone/>
              <a:defRPr sz="2000">
                <a:solidFill>
                  <a:schemeClr val="dk2"/>
                </a:solidFill>
              </a:defRPr>
            </a:lvl6pPr>
            <a:lvl7pPr lvl="6" algn="ctr" rtl="0">
              <a:spcBef>
                <a:spcPts val="0"/>
              </a:spcBef>
              <a:spcAft>
                <a:spcPts val="0"/>
              </a:spcAft>
              <a:buNone/>
              <a:defRPr sz="2000">
                <a:solidFill>
                  <a:schemeClr val="dk2"/>
                </a:solidFill>
              </a:defRPr>
            </a:lvl7pPr>
            <a:lvl8pPr lvl="7" algn="ctr" rtl="0">
              <a:spcBef>
                <a:spcPts val="0"/>
              </a:spcBef>
              <a:spcAft>
                <a:spcPts val="0"/>
              </a:spcAft>
              <a:buNone/>
              <a:defRPr sz="2000">
                <a:solidFill>
                  <a:schemeClr val="dk2"/>
                </a:solidFill>
              </a:defRPr>
            </a:lvl8pPr>
            <a:lvl9pPr lvl="8" algn="ctr" rtl="0">
              <a:spcBef>
                <a:spcPts val="0"/>
              </a:spcBef>
              <a:spcAft>
                <a:spcPts val="0"/>
              </a:spcAft>
              <a:buNone/>
              <a:defRPr sz="2000">
                <a:solidFill>
                  <a:schemeClr val="dk2"/>
                </a:solidFill>
              </a:defRPr>
            </a:lvl9pPr>
          </a:lstStyle>
          <a:p>
            <a:endParaRPr/>
          </a:p>
        </p:txBody>
      </p:sp>
      <p:sp>
        <p:nvSpPr>
          <p:cNvPr id="140" name="Google Shape;140;p5"/>
          <p:cNvSpPr txBox="1">
            <a:spLocks noGrp="1"/>
          </p:cNvSpPr>
          <p:nvPr>
            <p:ph type="body" idx="1"/>
          </p:nvPr>
        </p:nvSpPr>
        <p:spPr>
          <a:xfrm>
            <a:off x="2010413" y="2363125"/>
            <a:ext cx="1790700" cy="676200"/>
          </a:xfrm>
          <a:prstGeom prst="rect">
            <a:avLst/>
          </a:prstGeom>
        </p:spPr>
        <p:txBody>
          <a:bodyPr spcFirstLastPara="1" wrap="square" lIns="0" tIns="0" rIns="0" bIns="0" anchor="t" anchorCtr="0">
            <a:noAutofit/>
          </a:bodyPr>
          <a:lstStyle>
            <a:lvl1pPr marL="457200" lvl="0" indent="-330200" algn="ctr" rtl="0">
              <a:lnSpc>
                <a:spcPct val="100000"/>
              </a:lnSpc>
              <a:spcBef>
                <a:spcPts val="0"/>
              </a:spcBef>
              <a:spcAft>
                <a:spcPts val="0"/>
              </a:spcAft>
              <a:buSzPts val="1600"/>
              <a:buChar char="●"/>
              <a:defRPr sz="1600"/>
            </a:lvl1pPr>
            <a:lvl2pPr marL="914400" lvl="1" indent="-330200" algn="ctr" rtl="0">
              <a:lnSpc>
                <a:spcPct val="100000"/>
              </a:lnSpc>
              <a:spcBef>
                <a:spcPts val="1600"/>
              </a:spcBef>
              <a:spcAft>
                <a:spcPts val="0"/>
              </a:spcAft>
              <a:buSzPts val="1600"/>
              <a:buChar char="○"/>
              <a:defRPr sz="1600"/>
            </a:lvl2pPr>
            <a:lvl3pPr marL="1371600" lvl="2" indent="-330200" algn="ctr" rtl="0">
              <a:lnSpc>
                <a:spcPct val="100000"/>
              </a:lnSpc>
              <a:spcBef>
                <a:spcPts val="1600"/>
              </a:spcBef>
              <a:spcAft>
                <a:spcPts val="0"/>
              </a:spcAft>
              <a:buSzPts val="1600"/>
              <a:buChar char="■"/>
              <a:defRPr sz="1600"/>
            </a:lvl3pPr>
            <a:lvl4pPr marL="1828800" lvl="3" indent="-330200" algn="ctr" rtl="0">
              <a:lnSpc>
                <a:spcPct val="100000"/>
              </a:lnSpc>
              <a:spcBef>
                <a:spcPts val="1600"/>
              </a:spcBef>
              <a:spcAft>
                <a:spcPts val="0"/>
              </a:spcAft>
              <a:buSzPts val="1600"/>
              <a:buChar char="●"/>
              <a:defRPr sz="1600"/>
            </a:lvl4pPr>
            <a:lvl5pPr marL="2286000" lvl="4" indent="-330200" algn="ctr" rtl="0">
              <a:lnSpc>
                <a:spcPct val="100000"/>
              </a:lnSpc>
              <a:spcBef>
                <a:spcPts val="1600"/>
              </a:spcBef>
              <a:spcAft>
                <a:spcPts val="0"/>
              </a:spcAft>
              <a:buSzPts val="1600"/>
              <a:buChar char="○"/>
              <a:defRPr sz="1600"/>
            </a:lvl5pPr>
            <a:lvl6pPr marL="2743200" lvl="5" indent="-330200" algn="ctr" rtl="0">
              <a:lnSpc>
                <a:spcPct val="100000"/>
              </a:lnSpc>
              <a:spcBef>
                <a:spcPts val="1600"/>
              </a:spcBef>
              <a:spcAft>
                <a:spcPts val="0"/>
              </a:spcAft>
              <a:buSzPts val="1600"/>
              <a:buChar char="■"/>
              <a:defRPr sz="1600"/>
            </a:lvl6pPr>
            <a:lvl7pPr marL="3200400" lvl="6" indent="-330200" algn="ctr" rtl="0">
              <a:lnSpc>
                <a:spcPct val="100000"/>
              </a:lnSpc>
              <a:spcBef>
                <a:spcPts val="1600"/>
              </a:spcBef>
              <a:spcAft>
                <a:spcPts val="0"/>
              </a:spcAft>
              <a:buSzPts val="1600"/>
              <a:buChar char="●"/>
              <a:defRPr sz="1600"/>
            </a:lvl7pPr>
            <a:lvl8pPr marL="3657600" lvl="7" indent="-330200" algn="ctr" rtl="0">
              <a:lnSpc>
                <a:spcPct val="100000"/>
              </a:lnSpc>
              <a:spcBef>
                <a:spcPts val="1600"/>
              </a:spcBef>
              <a:spcAft>
                <a:spcPts val="0"/>
              </a:spcAft>
              <a:buSzPts val="1600"/>
              <a:buChar char="○"/>
              <a:defRPr sz="1600"/>
            </a:lvl8pPr>
            <a:lvl9pPr marL="4114800" lvl="8" indent="-330200" algn="ctr" rtl="0">
              <a:lnSpc>
                <a:spcPct val="100000"/>
              </a:lnSpc>
              <a:spcBef>
                <a:spcPts val="1600"/>
              </a:spcBef>
              <a:spcAft>
                <a:spcPts val="1600"/>
              </a:spcAft>
              <a:buSzPts val="1600"/>
              <a:buChar char="■"/>
              <a:defRPr sz="1600"/>
            </a:lvl9pPr>
          </a:lstStyle>
          <a:p>
            <a:endParaRPr/>
          </a:p>
        </p:txBody>
      </p:sp>
      <p:sp>
        <p:nvSpPr>
          <p:cNvPr id="141" name="Google Shape;141;p5"/>
          <p:cNvSpPr txBox="1">
            <a:spLocks noGrp="1"/>
          </p:cNvSpPr>
          <p:nvPr>
            <p:ph type="body" idx="3"/>
          </p:nvPr>
        </p:nvSpPr>
        <p:spPr>
          <a:xfrm>
            <a:off x="5306938" y="2363125"/>
            <a:ext cx="1790700" cy="676200"/>
          </a:xfrm>
          <a:prstGeom prst="rect">
            <a:avLst/>
          </a:prstGeom>
        </p:spPr>
        <p:txBody>
          <a:bodyPr spcFirstLastPara="1" wrap="square" lIns="0" tIns="0" rIns="0" bIns="0" anchor="t" anchorCtr="0">
            <a:noAutofit/>
          </a:bodyPr>
          <a:lstStyle>
            <a:lvl1pPr marL="457200" lvl="0" indent="-330200" algn="ctr" rtl="0">
              <a:lnSpc>
                <a:spcPct val="100000"/>
              </a:lnSpc>
              <a:spcBef>
                <a:spcPts val="0"/>
              </a:spcBef>
              <a:spcAft>
                <a:spcPts val="0"/>
              </a:spcAft>
              <a:buClr>
                <a:schemeClr val="lt1"/>
              </a:buClr>
              <a:buSzPts val="1600"/>
              <a:buChar char="●"/>
              <a:defRPr sz="1600">
                <a:solidFill>
                  <a:schemeClr val="lt1"/>
                </a:solidFill>
              </a:defRPr>
            </a:lvl1pPr>
            <a:lvl2pPr marL="914400" lvl="1" indent="-330200" algn="ctr" rtl="0">
              <a:lnSpc>
                <a:spcPct val="100000"/>
              </a:lnSpc>
              <a:spcBef>
                <a:spcPts val="1600"/>
              </a:spcBef>
              <a:spcAft>
                <a:spcPts val="0"/>
              </a:spcAft>
              <a:buClr>
                <a:schemeClr val="lt1"/>
              </a:buClr>
              <a:buSzPts val="1600"/>
              <a:buChar char="○"/>
              <a:defRPr sz="1600">
                <a:solidFill>
                  <a:schemeClr val="lt1"/>
                </a:solidFill>
              </a:defRPr>
            </a:lvl2pPr>
            <a:lvl3pPr marL="1371600" lvl="2" indent="-330200" algn="ctr" rtl="0">
              <a:lnSpc>
                <a:spcPct val="100000"/>
              </a:lnSpc>
              <a:spcBef>
                <a:spcPts val="1600"/>
              </a:spcBef>
              <a:spcAft>
                <a:spcPts val="0"/>
              </a:spcAft>
              <a:buClr>
                <a:schemeClr val="lt1"/>
              </a:buClr>
              <a:buSzPts val="1600"/>
              <a:buChar char="■"/>
              <a:defRPr sz="1600">
                <a:solidFill>
                  <a:schemeClr val="lt1"/>
                </a:solidFill>
              </a:defRPr>
            </a:lvl3pPr>
            <a:lvl4pPr marL="1828800" lvl="3" indent="-330200" algn="ctr" rtl="0">
              <a:lnSpc>
                <a:spcPct val="100000"/>
              </a:lnSpc>
              <a:spcBef>
                <a:spcPts val="1600"/>
              </a:spcBef>
              <a:spcAft>
                <a:spcPts val="0"/>
              </a:spcAft>
              <a:buClr>
                <a:schemeClr val="lt1"/>
              </a:buClr>
              <a:buSzPts val="1600"/>
              <a:buChar char="●"/>
              <a:defRPr sz="1600">
                <a:solidFill>
                  <a:schemeClr val="lt1"/>
                </a:solidFill>
              </a:defRPr>
            </a:lvl4pPr>
            <a:lvl5pPr marL="2286000" lvl="4" indent="-330200" algn="ctr" rtl="0">
              <a:lnSpc>
                <a:spcPct val="100000"/>
              </a:lnSpc>
              <a:spcBef>
                <a:spcPts val="1600"/>
              </a:spcBef>
              <a:spcAft>
                <a:spcPts val="0"/>
              </a:spcAft>
              <a:buClr>
                <a:schemeClr val="lt1"/>
              </a:buClr>
              <a:buSzPts val="1600"/>
              <a:buChar char="○"/>
              <a:defRPr sz="1600">
                <a:solidFill>
                  <a:schemeClr val="lt1"/>
                </a:solidFill>
              </a:defRPr>
            </a:lvl5pPr>
            <a:lvl6pPr marL="2743200" lvl="5" indent="-330200" algn="ctr" rtl="0">
              <a:lnSpc>
                <a:spcPct val="100000"/>
              </a:lnSpc>
              <a:spcBef>
                <a:spcPts val="1600"/>
              </a:spcBef>
              <a:spcAft>
                <a:spcPts val="0"/>
              </a:spcAft>
              <a:buClr>
                <a:schemeClr val="lt1"/>
              </a:buClr>
              <a:buSzPts val="1600"/>
              <a:buChar char="■"/>
              <a:defRPr sz="1600">
                <a:solidFill>
                  <a:schemeClr val="lt1"/>
                </a:solidFill>
              </a:defRPr>
            </a:lvl6pPr>
            <a:lvl7pPr marL="3200400" lvl="6" indent="-330200" algn="ctr" rtl="0">
              <a:lnSpc>
                <a:spcPct val="100000"/>
              </a:lnSpc>
              <a:spcBef>
                <a:spcPts val="1600"/>
              </a:spcBef>
              <a:spcAft>
                <a:spcPts val="0"/>
              </a:spcAft>
              <a:buClr>
                <a:schemeClr val="lt1"/>
              </a:buClr>
              <a:buSzPts val="1600"/>
              <a:buChar char="●"/>
              <a:defRPr sz="1600">
                <a:solidFill>
                  <a:schemeClr val="lt1"/>
                </a:solidFill>
              </a:defRPr>
            </a:lvl7pPr>
            <a:lvl8pPr marL="3657600" lvl="7" indent="-330200" algn="ctr" rtl="0">
              <a:lnSpc>
                <a:spcPct val="100000"/>
              </a:lnSpc>
              <a:spcBef>
                <a:spcPts val="1600"/>
              </a:spcBef>
              <a:spcAft>
                <a:spcPts val="0"/>
              </a:spcAft>
              <a:buClr>
                <a:schemeClr val="lt1"/>
              </a:buClr>
              <a:buSzPts val="1600"/>
              <a:buChar char="○"/>
              <a:defRPr sz="1600">
                <a:solidFill>
                  <a:schemeClr val="lt1"/>
                </a:solidFill>
              </a:defRPr>
            </a:lvl8pPr>
            <a:lvl9pPr marL="4114800" lvl="8" indent="-330200" algn="ctr" rtl="0">
              <a:lnSpc>
                <a:spcPct val="100000"/>
              </a:lnSpc>
              <a:spcBef>
                <a:spcPts val="1600"/>
              </a:spcBef>
              <a:spcAft>
                <a:spcPts val="1600"/>
              </a:spcAft>
              <a:buClr>
                <a:schemeClr val="lt1"/>
              </a:buClr>
              <a:buSzPts val="1600"/>
              <a:buChar char="■"/>
              <a:defRPr sz="1600">
                <a:solidFill>
                  <a:schemeClr val="lt1"/>
                </a:solidFill>
              </a:defRPr>
            </a:lvl9pPr>
          </a:lstStyle>
          <a:p>
            <a:endParaRPr/>
          </a:p>
        </p:txBody>
      </p:sp>
      <p:sp>
        <p:nvSpPr>
          <p:cNvPr id="142" name="Google Shape;142;p5"/>
          <p:cNvSpPr/>
          <p:nvPr/>
        </p:nvSpPr>
        <p:spPr>
          <a:xfrm>
            <a:off x="4288557" y="902449"/>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txBox="1">
            <a:spLocks noGrp="1"/>
          </p:cNvSpPr>
          <p:nvPr>
            <p:ph type="title" idx="4"/>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1"/>
        <p:cNvGrpSpPr/>
        <p:nvPr/>
      </p:nvGrpSpPr>
      <p:grpSpPr>
        <a:xfrm>
          <a:off x="0" y="0"/>
          <a:ext cx="0" cy="0"/>
          <a:chOff x="0" y="0"/>
          <a:chExt cx="0" cy="0"/>
        </a:xfrm>
      </p:grpSpPr>
      <p:sp>
        <p:nvSpPr>
          <p:cNvPr id="152" name="Google Shape;152;p8"/>
          <p:cNvSpPr/>
          <p:nvPr/>
        </p:nvSpPr>
        <p:spPr>
          <a:xfrm>
            <a:off x="-882575" y="1080625"/>
            <a:ext cx="4752411" cy="1891159"/>
          </a:xfrm>
          <a:custGeom>
            <a:avLst/>
            <a:gdLst/>
            <a:ahLst/>
            <a:cxnLst/>
            <a:rect l="l" t="t" r="r" b="b"/>
            <a:pathLst>
              <a:path w="114385" h="45518" extrusionOk="0">
                <a:moveTo>
                  <a:pt x="8752" y="0"/>
                </a:moveTo>
                <a:lnTo>
                  <a:pt x="1" y="45518"/>
                </a:lnTo>
                <a:lnTo>
                  <a:pt x="105645" y="45518"/>
                </a:lnTo>
                <a:lnTo>
                  <a:pt x="1143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50875" y="1080625"/>
            <a:ext cx="4752411" cy="1891159"/>
          </a:xfrm>
          <a:custGeom>
            <a:avLst/>
            <a:gdLst/>
            <a:ahLst/>
            <a:cxnLst/>
            <a:rect l="l" t="t" r="r" b="b"/>
            <a:pathLst>
              <a:path w="114385" h="45518" extrusionOk="0">
                <a:moveTo>
                  <a:pt x="8752" y="0"/>
                </a:moveTo>
                <a:lnTo>
                  <a:pt x="1" y="45518"/>
                </a:lnTo>
                <a:lnTo>
                  <a:pt x="105645" y="45518"/>
                </a:lnTo>
                <a:lnTo>
                  <a:pt x="1143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398679" y="2413795"/>
            <a:ext cx="4123132" cy="374011"/>
          </a:xfrm>
          <a:custGeom>
            <a:avLst/>
            <a:gdLst/>
            <a:ahLst/>
            <a:cxnLst/>
            <a:rect l="l" t="t" r="r" b="b"/>
            <a:pathLst>
              <a:path w="99239" h="9002" extrusionOk="0">
                <a:moveTo>
                  <a:pt x="89857" y="1"/>
                </a:moveTo>
                <a:cubicBezTo>
                  <a:pt x="89761" y="1"/>
                  <a:pt x="89690" y="72"/>
                  <a:pt x="89666" y="167"/>
                </a:cubicBezTo>
                <a:lnTo>
                  <a:pt x="88190" y="7823"/>
                </a:lnTo>
                <a:lnTo>
                  <a:pt x="87297" y="4108"/>
                </a:lnTo>
                <a:lnTo>
                  <a:pt x="87285" y="4073"/>
                </a:lnTo>
                <a:cubicBezTo>
                  <a:pt x="87190" y="3692"/>
                  <a:pt x="87118" y="3358"/>
                  <a:pt x="86535" y="3358"/>
                </a:cubicBezTo>
                <a:lnTo>
                  <a:pt x="202" y="3358"/>
                </a:lnTo>
                <a:cubicBezTo>
                  <a:pt x="83" y="3358"/>
                  <a:pt x="0" y="3453"/>
                  <a:pt x="0" y="3561"/>
                </a:cubicBezTo>
                <a:cubicBezTo>
                  <a:pt x="0" y="3680"/>
                  <a:pt x="83" y="3763"/>
                  <a:pt x="202" y="3763"/>
                </a:cubicBezTo>
                <a:lnTo>
                  <a:pt x="86535" y="3763"/>
                </a:lnTo>
                <a:cubicBezTo>
                  <a:pt x="86797" y="3763"/>
                  <a:pt x="86797" y="3799"/>
                  <a:pt x="86892" y="4180"/>
                </a:cubicBezTo>
                <a:lnTo>
                  <a:pt x="88011" y="8847"/>
                </a:lnTo>
                <a:cubicBezTo>
                  <a:pt x="88023" y="8930"/>
                  <a:pt x="88106" y="9002"/>
                  <a:pt x="88202" y="9002"/>
                </a:cubicBezTo>
                <a:lnTo>
                  <a:pt x="88213" y="9002"/>
                </a:lnTo>
                <a:cubicBezTo>
                  <a:pt x="88309" y="9002"/>
                  <a:pt x="88392" y="8930"/>
                  <a:pt x="88404" y="8835"/>
                </a:cubicBezTo>
                <a:lnTo>
                  <a:pt x="89916" y="1072"/>
                </a:lnTo>
                <a:cubicBezTo>
                  <a:pt x="90095" y="1667"/>
                  <a:pt x="90285" y="2251"/>
                  <a:pt x="90440" y="2549"/>
                </a:cubicBezTo>
                <a:lnTo>
                  <a:pt x="90488" y="2644"/>
                </a:lnTo>
                <a:cubicBezTo>
                  <a:pt x="90845" y="3382"/>
                  <a:pt x="91035" y="3620"/>
                  <a:pt x="91881" y="3620"/>
                </a:cubicBezTo>
                <a:lnTo>
                  <a:pt x="99167" y="3620"/>
                </a:lnTo>
                <a:lnTo>
                  <a:pt x="99239" y="3203"/>
                </a:lnTo>
                <a:lnTo>
                  <a:pt x="91881" y="3203"/>
                </a:lnTo>
                <a:cubicBezTo>
                  <a:pt x="91214" y="3203"/>
                  <a:pt x="91166" y="3096"/>
                  <a:pt x="90857" y="2465"/>
                </a:cubicBezTo>
                <a:lnTo>
                  <a:pt x="90809" y="2370"/>
                </a:lnTo>
                <a:cubicBezTo>
                  <a:pt x="90642" y="2048"/>
                  <a:pt x="90380" y="1251"/>
                  <a:pt x="90071" y="143"/>
                </a:cubicBezTo>
                <a:cubicBezTo>
                  <a:pt x="90047" y="60"/>
                  <a:pt x="89952" y="1"/>
                  <a:pt x="89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txBox="1">
            <a:spLocks noGrp="1"/>
          </p:cNvSpPr>
          <p:nvPr>
            <p:ph type="title"/>
          </p:nvPr>
        </p:nvSpPr>
        <p:spPr>
          <a:xfrm>
            <a:off x="622425" y="1413600"/>
            <a:ext cx="3556500" cy="964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solidFill>
                  <a:schemeClr val="dk2"/>
                </a:solidFill>
              </a:defRPr>
            </a:lvl1pPr>
            <a:lvl2pPr lvl="1" rtl="0">
              <a:spcBef>
                <a:spcPts val="0"/>
              </a:spcBef>
              <a:spcAft>
                <a:spcPts val="0"/>
              </a:spcAft>
              <a:buNone/>
              <a:defRPr sz="3200">
                <a:solidFill>
                  <a:schemeClr val="dk2"/>
                </a:solidFill>
                <a:latin typeface="Open Sans Light"/>
                <a:ea typeface="Open Sans Light"/>
                <a:cs typeface="Open Sans Light"/>
                <a:sym typeface="Open Sans Light"/>
              </a:defRPr>
            </a:lvl2pPr>
            <a:lvl3pPr lvl="2" rtl="0">
              <a:spcBef>
                <a:spcPts val="0"/>
              </a:spcBef>
              <a:spcAft>
                <a:spcPts val="0"/>
              </a:spcAft>
              <a:buNone/>
              <a:defRPr sz="3200">
                <a:solidFill>
                  <a:schemeClr val="dk2"/>
                </a:solidFill>
                <a:latin typeface="Open Sans Light"/>
                <a:ea typeface="Open Sans Light"/>
                <a:cs typeface="Open Sans Light"/>
                <a:sym typeface="Open Sans Light"/>
              </a:defRPr>
            </a:lvl3pPr>
            <a:lvl4pPr lvl="3" rtl="0">
              <a:spcBef>
                <a:spcPts val="0"/>
              </a:spcBef>
              <a:spcAft>
                <a:spcPts val="0"/>
              </a:spcAft>
              <a:buNone/>
              <a:defRPr sz="3200">
                <a:solidFill>
                  <a:schemeClr val="dk2"/>
                </a:solidFill>
                <a:latin typeface="Open Sans Light"/>
                <a:ea typeface="Open Sans Light"/>
                <a:cs typeface="Open Sans Light"/>
                <a:sym typeface="Open Sans Light"/>
              </a:defRPr>
            </a:lvl4pPr>
            <a:lvl5pPr lvl="4" rtl="0">
              <a:spcBef>
                <a:spcPts val="0"/>
              </a:spcBef>
              <a:spcAft>
                <a:spcPts val="0"/>
              </a:spcAft>
              <a:buNone/>
              <a:defRPr sz="3200">
                <a:solidFill>
                  <a:schemeClr val="dk2"/>
                </a:solidFill>
                <a:latin typeface="Open Sans Light"/>
                <a:ea typeface="Open Sans Light"/>
                <a:cs typeface="Open Sans Light"/>
                <a:sym typeface="Open Sans Light"/>
              </a:defRPr>
            </a:lvl5pPr>
            <a:lvl6pPr lvl="5" rtl="0">
              <a:spcBef>
                <a:spcPts val="0"/>
              </a:spcBef>
              <a:spcAft>
                <a:spcPts val="0"/>
              </a:spcAft>
              <a:buNone/>
              <a:defRPr sz="3200">
                <a:solidFill>
                  <a:schemeClr val="dk2"/>
                </a:solidFill>
                <a:latin typeface="Open Sans Light"/>
                <a:ea typeface="Open Sans Light"/>
                <a:cs typeface="Open Sans Light"/>
                <a:sym typeface="Open Sans Light"/>
              </a:defRPr>
            </a:lvl6pPr>
            <a:lvl7pPr lvl="6" rtl="0">
              <a:spcBef>
                <a:spcPts val="0"/>
              </a:spcBef>
              <a:spcAft>
                <a:spcPts val="0"/>
              </a:spcAft>
              <a:buNone/>
              <a:defRPr sz="3200">
                <a:solidFill>
                  <a:schemeClr val="dk2"/>
                </a:solidFill>
                <a:latin typeface="Open Sans Light"/>
                <a:ea typeface="Open Sans Light"/>
                <a:cs typeface="Open Sans Light"/>
                <a:sym typeface="Open Sans Light"/>
              </a:defRPr>
            </a:lvl7pPr>
            <a:lvl8pPr lvl="7" rtl="0">
              <a:spcBef>
                <a:spcPts val="0"/>
              </a:spcBef>
              <a:spcAft>
                <a:spcPts val="0"/>
              </a:spcAft>
              <a:buNone/>
              <a:defRPr sz="3200">
                <a:solidFill>
                  <a:schemeClr val="dk2"/>
                </a:solidFill>
                <a:latin typeface="Open Sans Light"/>
                <a:ea typeface="Open Sans Light"/>
                <a:cs typeface="Open Sans Light"/>
                <a:sym typeface="Open Sans Light"/>
              </a:defRPr>
            </a:lvl8pPr>
            <a:lvl9pPr lvl="8" rtl="0">
              <a:spcBef>
                <a:spcPts val="0"/>
              </a:spcBef>
              <a:spcAft>
                <a:spcPts val="0"/>
              </a:spcAft>
              <a:buNone/>
              <a:defRPr sz="3200">
                <a:solidFill>
                  <a:schemeClr val="dk2"/>
                </a:solidFill>
                <a:latin typeface="Open Sans Light"/>
                <a:ea typeface="Open Sans Light"/>
                <a:cs typeface="Open Sans Light"/>
                <a:sym typeface="Open Sans Light"/>
              </a:defRPr>
            </a:lvl9pPr>
          </a:lstStyle>
          <a:p>
            <a:endParaRPr/>
          </a:p>
        </p:txBody>
      </p:sp>
      <p:sp>
        <p:nvSpPr>
          <p:cNvPr id="156" name="Google Shape;156;p8"/>
          <p:cNvSpPr/>
          <p:nvPr/>
        </p:nvSpPr>
        <p:spPr>
          <a:xfrm flipH="1">
            <a:off x="-3649446" y="2413795"/>
            <a:ext cx="4123132" cy="374011"/>
          </a:xfrm>
          <a:custGeom>
            <a:avLst/>
            <a:gdLst/>
            <a:ahLst/>
            <a:cxnLst/>
            <a:rect l="l" t="t" r="r" b="b"/>
            <a:pathLst>
              <a:path w="99239" h="9002" extrusionOk="0">
                <a:moveTo>
                  <a:pt x="89857" y="1"/>
                </a:moveTo>
                <a:cubicBezTo>
                  <a:pt x="89761" y="1"/>
                  <a:pt x="89690" y="72"/>
                  <a:pt x="89666" y="167"/>
                </a:cubicBezTo>
                <a:lnTo>
                  <a:pt x="88190" y="7823"/>
                </a:lnTo>
                <a:lnTo>
                  <a:pt x="87297" y="4108"/>
                </a:lnTo>
                <a:lnTo>
                  <a:pt x="87285" y="4073"/>
                </a:lnTo>
                <a:cubicBezTo>
                  <a:pt x="87190" y="3692"/>
                  <a:pt x="87118" y="3358"/>
                  <a:pt x="86535" y="3358"/>
                </a:cubicBezTo>
                <a:lnTo>
                  <a:pt x="202" y="3358"/>
                </a:lnTo>
                <a:cubicBezTo>
                  <a:pt x="83" y="3358"/>
                  <a:pt x="0" y="3453"/>
                  <a:pt x="0" y="3561"/>
                </a:cubicBezTo>
                <a:cubicBezTo>
                  <a:pt x="0" y="3680"/>
                  <a:pt x="83" y="3763"/>
                  <a:pt x="202" y="3763"/>
                </a:cubicBezTo>
                <a:lnTo>
                  <a:pt x="86535" y="3763"/>
                </a:lnTo>
                <a:cubicBezTo>
                  <a:pt x="86797" y="3763"/>
                  <a:pt x="86797" y="3799"/>
                  <a:pt x="86892" y="4180"/>
                </a:cubicBezTo>
                <a:lnTo>
                  <a:pt x="88011" y="8847"/>
                </a:lnTo>
                <a:cubicBezTo>
                  <a:pt x="88023" y="8930"/>
                  <a:pt x="88106" y="9002"/>
                  <a:pt x="88202" y="9002"/>
                </a:cubicBezTo>
                <a:lnTo>
                  <a:pt x="88213" y="9002"/>
                </a:lnTo>
                <a:cubicBezTo>
                  <a:pt x="88309" y="9002"/>
                  <a:pt x="88392" y="8930"/>
                  <a:pt x="88404" y="8835"/>
                </a:cubicBezTo>
                <a:lnTo>
                  <a:pt x="89916" y="1072"/>
                </a:lnTo>
                <a:cubicBezTo>
                  <a:pt x="90095" y="1667"/>
                  <a:pt x="90285" y="2251"/>
                  <a:pt x="90440" y="2549"/>
                </a:cubicBezTo>
                <a:lnTo>
                  <a:pt x="90488" y="2644"/>
                </a:lnTo>
                <a:cubicBezTo>
                  <a:pt x="90845" y="3382"/>
                  <a:pt x="91035" y="3620"/>
                  <a:pt x="91881" y="3620"/>
                </a:cubicBezTo>
                <a:lnTo>
                  <a:pt x="99167" y="3620"/>
                </a:lnTo>
                <a:lnTo>
                  <a:pt x="99239" y="3203"/>
                </a:lnTo>
                <a:lnTo>
                  <a:pt x="91881" y="3203"/>
                </a:lnTo>
                <a:cubicBezTo>
                  <a:pt x="91214" y="3203"/>
                  <a:pt x="91166" y="3096"/>
                  <a:pt x="90857" y="2465"/>
                </a:cubicBezTo>
                <a:lnTo>
                  <a:pt x="90809" y="2370"/>
                </a:lnTo>
                <a:cubicBezTo>
                  <a:pt x="90642" y="2048"/>
                  <a:pt x="90380" y="1251"/>
                  <a:pt x="90071" y="143"/>
                </a:cubicBezTo>
                <a:cubicBezTo>
                  <a:pt x="90047" y="60"/>
                  <a:pt x="89952" y="1"/>
                  <a:pt x="89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7"/>
        <p:cNvGrpSpPr/>
        <p:nvPr/>
      </p:nvGrpSpPr>
      <p:grpSpPr>
        <a:xfrm>
          <a:off x="0" y="0"/>
          <a:ext cx="0" cy="0"/>
          <a:chOff x="0" y="0"/>
          <a:chExt cx="0" cy="0"/>
        </a:xfrm>
      </p:grpSpPr>
      <p:sp>
        <p:nvSpPr>
          <p:cNvPr id="158" name="Google Shape;158;p9"/>
          <p:cNvSpPr/>
          <p:nvPr/>
        </p:nvSpPr>
        <p:spPr>
          <a:xfrm>
            <a:off x="4288557" y="902449"/>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
        <p:nvSpPr>
          <p:cNvPr id="160" name="Google Shape;160;p9"/>
          <p:cNvSpPr txBox="1">
            <a:spLocks noGrp="1"/>
          </p:cNvSpPr>
          <p:nvPr>
            <p:ph type="body" idx="1"/>
          </p:nvPr>
        </p:nvSpPr>
        <p:spPr>
          <a:xfrm>
            <a:off x="4838925" y="2228800"/>
            <a:ext cx="3349500" cy="19812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lnSpc>
                <a:spcPct val="100000"/>
              </a:lnSpc>
              <a:spcBef>
                <a:spcPts val="1600"/>
              </a:spcBef>
              <a:spcAft>
                <a:spcPts val="0"/>
              </a:spcAft>
              <a:buSzPts val="1600"/>
              <a:buChar char="○"/>
              <a:defRPr sz="1600"/>
            </a:lvl2pPr>
            <a:lvl3pPr marL="1371600" lvl="2" indent="-330200" rtl="0">
              <a:lnSpc>
                <a:spcPct val="100000"/>
              </a:lnSpc>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
        <p:nvSpPr>
          <p:cNvPr id="161" name="Google Shape;161;p9"/>
          <p:cNvSpPr/>
          <p:nvPr/>
        </p:nvSpPr>
        <p:spPr>
          <a:xfrm flipH="1">
            <a:off x="8591556" y="2311129"/>
            <a:ext cx="552449" cy="2848563"/>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txBox="1">
            <a:spLocks noGrp="1"/>
          </p:cNvSpPr>
          <p:nvPr>
            <p:ph type="subTitle" idx="2"/>
          </p:nvPr>
        </p:nvSpPr>
        <p:spPr>
          <a:xfrm>
            <a:off x="4838925" y="1630600"/>
            <a:ext cx="3285900" cy="4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000">
                <a:latin typeface="Fjalla One"/>
                <a:ea typeface="Fjalla One"/>
                <a:cs typeface="Fjalla One"/>
                <a:sym typeface="Fjalla One"/>
              </a:defRPr>
            </a:lvl1pPr>
            <a:lvl2pPr lvl="1" rtl="0">
              <a:spcBef>
                <a:spcPts val="1600"/>
              </a:spcBef>
              <a:spcAft>
                <a:spcPts val="0"/>
              </a:spcAft>
              <a:buNone/>
              <a:defRPr sz="2200" b="1">
                <a:latin typeface="Fjalla One"/>
                <a:ea typeface="Fjalla One"/>
                <a:cs typeface="Fjalla One"/>
                <a:sym typeface="Fjalla One"/>
              </a:defRPr>
            </a:lvl2pPr>
            <a:lvl3pPr lvl="2" rtl="0">
              <a:spcBef>
                <a:spcPts val="1600"/>
              </a:spcBef>
              <a:spcAft>
                <a:spcPts val="0"/>
              </a:spcAft>
              <a:buNone/>
              <a:defRPr sz="2200" b="1">
                <a:latin typeface="Fjalla One"/>
                <a:ea typeface="Fjalla One"/>
                <a:cs typeface="Fjalla One"/>
                <a:sym typeface="Fjalla One"/>
              </a:defRPr>
            </a:lvl3pPr>
            <a:lvl4pPr lvl="3" rtl="0">
              <a:spcBef>
                <a:spcPts val="1600"/>
              </a:spcBef>
              <a:spcAft>
                <a:spcPts val="0"/>
              </a:spcAft>
              <a:buNone/>
              <a:defRPr sz="2200" b="1">
                <a:latin typeface="Fjalla One"/>
                <a:ea typeface="Fjalla One"/>
                <a:cs typeface="Fjalla One"/>
                <a:sym typeface="Fjalla One"/>
              </a:defRPr>
            </a:lvl4pPr>
            <a:lvl5pPr lvl="4" rtl="0">
              <a:spcBef>
                <a:spcPts val="1600"/>
              </a:spcBef>
              <a:spcAft>
                <a:spcPts val="0"/>
              </a:spcAft>
              <a:buNone/>
              <a:defRPr sz="2200" b="1">
                <a:latin typeface="Fjalla One"/>
                <a:ea typeface="Fjalla One"/>
                <a:cs typeface="Fjalla One"/>
                <a:sym typeface="Fjalla One"/>
              </a:defRPr>
            </a:lvl5pPr>
            <a:lvl6pPr lvl="5" rtl="0">
              <a:spcBef>
                <a:spcPts val="1600"/>
              </a:spcBef>
              <a:spcAft>
                <a:spcPts val="0"/>
              </a:spcAft>
              <a:buNone/>
              <a:defRPr sz="2200" b="1">
                <a:latin typeface="Fjalla One"/>
                <a:ea typeface="Fjalla One"/>
                <a:cs typeface="Fjalla One"/>
                <a:sym typeface="Fjalla One"/>
              </a:defRPr>
            </a:lvl6pPr>
            <a:lvl7pPr lvl="6" rtl="0">
              <a:spcBef>
                <a:spcPts val="1600"/>
              </a:spcBef>
              <a:spcAft>
                <a:spcPts val="0"/>
              </a:spcAft>
              <a:buNone/>
              <a:defRPr sz="2200" b="1">
                <a:latin typeface="Fjalla One"/>
                <a:ea typeface="Fjalla One"/>
                <a:cs typeface="Fjalla One"/>
                <a:sym typeface="Fjalla One"/>
              </a:defRPr>
            </a:lvl7pPr>
            <a:lvl8pPr lvl="7" rtl="0">
              <a:spcBef>
                <a:spcPts val="1600"/>
              </a:spcBef>
              <a:spcAft>
                <a:spcPts val="0"/>
              </a:spcAft>
              <a:buNone/>
              <a:defRPr sz="2200" b="1">
                <a:latin typeface="Fjalla One"/>
                <a:ea typeface="Fjalla One"/>
                <a:cs typeface="Fjalla One"/>
                <a:sym typeface="Fjalla One"/>
              </a:defRPr>
            </a:lvl8pPr>
            <a:lvl9pPr lvl="8" rtl="0">
              <a:spcBef>
                <a:spcPts val="1600"/>
              </a:spcBef>
              <a:spcAft>
                <a:spcPts val="1600"/>
              </a:spcAft>
              <a:buNone/>
              <a:defRPr sz="2200" b="1">
                <a:latin typeface="Fjalla One"/>
                <a:ea typeface="Fjalla One"/>
                <a:cs typeface="Fjalla One"/>
                <a:sym typeface="Fjalla 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3"/>
        <p:cNvGrpSpPr/>
        <p:nvPr/>
      </p:nvGrpSpPr>
      <p:grpSpPr>
        <a:xfrm>
          <a:off x="0" y="0"/>
          <a:ext cx="0" cy="0"/>
          <a:chOff x="0" y="0"/>
          <a:chExt cx="0" cy="0"/>
        </a:xfrm>
      </p:grpSpPr>
      <p:sp>
        <p:nvSpPr>
          <p:cNvPr id="164" name="Google Shape;164;p10"/>
          <p:cNvSpPr/>
          <p:nvPr/>
        </p:nvSpPr>
        <p:spPr>
          <a:xfrm flipH="1">
            <a:off x="5207522" y="1278250"/>
            <a:ext cx="3402932" cy="2833487"/>
          </a:xfrm>
          <a:custGeom>
            <a:avLst/>
            <a:gdLst/>
            <a:ahLst/>
            <a:cxnLst/>
            <a:rect l="l" t="t" r="r" b="b"/>
            <a:pathLst>
              <a:path w="19075" h="15883" extrusionOk="0">
                <a:moveTo>
                  <a:pt x="1" y="0"/>
                </a:moveTo>
                <a:lnTo>
                  <a:pt x="3049" y="15883"/>
                </a:lnTo>
                <a:lnTo>
                  <a:pt x="19074" y="15883"/>
                </a:lnTo>
                <a:lnTo>
                  <a:pt x="1602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0"/>
          <p:cNvSpPr/>
          <p:nvPr/>
        </p:nvSpPr>
        <p:spPr>
          <a:xfrm flipH="1">
            <a:off x="3888585" y="1278250"/>
            <a:ext cx="3402932" cy="2833487"/>
          </a:xfrm>
          <a:custGeom>
            <a:avLst/>
            <a:gdLst/>
            <a:ahLst/>
            <a:cxnLst/>
            <a:rect l="l" t="t" r="r" b="b"/>
            <a:pathLst>
              <a:path w="19075" h="15883" extrusionOk="0">
                <a:moveTo>
                  <a:pt x="1" y="0"/>
                </a:moveTo>
                <a:lnTo>
                  <a:pt x="3049" y="15883"/>
                </a:lnTo>
                <a:lnTo>
                  <a:pt x="19074" y="15883"/>
                </a:lnTo>
                <a:lnTo>
                  <a:pt x="1602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0"/>
          <p:cNvSpPr/>
          <p:nvPr/>
        </p:nvSpPr>
        <p:spPr>
          <a:xfrm flipH="1">
            <a:off x="5092651" y="1152936"/>
            <a:ext cx="3402932" cy="2833487"/>
          </a:xfrm>
          <a:custGeom>
            <a:avLst/>
            <a:gdLst/>
            <a:ahLst/>
            <a:cxnLst/>
            <a:rect l="l" t="t" r="r" b="b"/>
            <a:pathLst>
              <a:path w="19075" h="15883" extrusionOk="0">
                <a:moveTo>
                  <a:pt x="1" y="0"/>
                </a:moveTo>
                <a:lnTo>
                  <a:pt x="3049" y="15883"/>
                </a:lnTo>
                <a:lnTo>
                  <a:pt x="19074" y="15883"/>
                </a:lnTo>
                <a:lnTo>
                  <a:pt x="16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flipH="1">
            <a:off x="3635512" y="1152936"/>
            <a:ext cx="3402932" cy="2833487"/>
          </a:xfrm>
          <a:custGeom>
            <a:avLst/>
            <a:gdLst/>
            <a:ahLst/>
            <a:cxnLst/>
            <a:rect l="l" t="t" r="r" b="b"/>
            <a:pathLst>
              <a:path w="19075" h="15883" extrusionOk="0">
                <a:moveTo>
                  <a:pt x="1" y="0"/>
                </a:moveTo>
                <a:lnTo>
                  <a:pt x="3049" y="15883"/>
                </a:lnTo>
                <a:lnTo>
                  <a:pt x="19074" y="15883"/>
                </a:lnTo>
                <a:lnTo>
                  <a:pt x="16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0"/>
          <p:cNvSpPr txBox="1">
            <a:spLocks noGrp="1"/>
          </p:cNvSpPr>
          <p:nvPr>
            <p:ph type="title"/>
          </p:nvPr>
        </p:nvSpPr>
        <p:spPr>
          <a:xfrm>
            <a:off x="4452875" y="1339700"/>
            <a:ext cx="3333300" cy="20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500"/>
              <a:buNone/>
              <a:defRPr sz="3500">
                <a:solidFill>
                  <a:schemeClr val="dk2"/>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69" name="Google Shape;169;p10"/>
          <p:cNvSpPr/>
          <p:nvPr/>
        </p:nvSpPr>
        <p:spPr>
          <a:xfrm>
            <a:off x="5836078" y="3330822"/>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0"/>
        <p:cNvGrpSpPr/>
        <p:nvPr/>
      </p:nvGrpSpPr>
      <p:grpSpPr>
        <a:xfrm>
          <a:off x="0" y="0"/>
          <a:ext cx="0" cy="0"/>
          <a:chOff x="0" y="0"/>
          <a:chExt cx="0" cy="0"/>
        </a:xfrm>
      </p:grpSpPr>
      <p:sp>
        <p:nvSpPr>
          <p:cNvPr id="171" name="Google Shape;171;p11"/>
          <p:cNvSpPr txBox="1">
            <a:spLocks noGrp="1"/>
          </p:cNvSpPr>
          <p:nvPr>
            <p:ph type="title" hasCustomPrompt="1"/>
          </p:nvPr>
        </p:nvSpPr>
        <p:spPr>
          <a:xfrm>
            <a:off x="1238250" y="1435625"/>
            <a:ext cx="6553200" cy="1784400"/>
          </a:xfrm>
          <a:prstGeom prst="rect">
            <a:avLst/>
          </a:prstGeom>
        </p:spPr>
        <p:txBody>
          <a:bodyPr spcFirstLastPara="1" wrap="square" lIns="0" tIns="0" rIns="0" bIns="0" anchor="b" anchorCtr="0">
            <a:noAutofit/>
          </a:bodyPr>
          <a:lstStyle>
            <a:lvl1pPr lvl="0" algn="ctr" rtl="0">
              <a:spcBef>
                <a:spcPts val="0"/>
              </a:spcBef>
              <a:spcAft>
                <a:spcPts val="0"/>
              </a:spcAft>
              <a:buSzPts val="12400"/>
              <a:buNone/>
              <a:defRPr sz="12400" b="0"/>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172" name="Google Shape;172;p11"/>
          <p:cNvSpPr txBox="1">
            <a:spLocks noGrp="1"/>
          </p:cNvSpPr>
          <p:nvPr>
            <p:ph type="body" idx="1"/>
          </p:nvPr>
        </p:nvSpPr>
        <p:spPr>
          <a:xfrm>
            <a:off x="1995600" y="3296291"/>
            <a:ext cx="5152800" cy="390000"/>
          </a:xfrm>
          <a:prstGeom prst="rect">
            <a:avLst/>
          </a:prstGeom>
        </p:spPr>
        <p:txBody>
          <a:bodyPr spcFirstLastPara="1" wrap="square" lIns="0" tIns="0" rIns="0" bIns="0" anchor="t" anchorCtr="0">
            <a:noAutofit/>
          </a:bodyPr>
          <a:lstStyle>
            <a:lvl1pPr marL="457200" lvl="0" indent="-330200" algn="ctr" rtl="0">
              <a:lnSpc>
                <a:spcPct val="100000"/>
              </a:lnSpc>
              <a:spcBef>
                <a:spcPts val="0"/>
              </a:spcBef>
              <a:spcAft>
                <a:spcPts val="0"/>
              </a:spcAft>
              <a:buSzPts val="1600"/>
              <a:buChar char="●"/>
              <a:defRPr sz="16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73" name="Google Shape;173;p11"/>
          <p:cNvSpPr/>
          <p:nvPr/>
        </p:nvSpPr>
        <p:spPr>
          <a:xfrm rot="10800000" flipH="1">
            <a:off x="0" y="-13"/>
            <a:ext cx="1635264" cy="5143520"/>
          </a:xfrm>
          <a:custGeom>
            <a:avLst/>
            <a:gdLst/>
            <a:ahLst/>
            <a:cxnLst/>
            <a:rect l="l" t="t" r="r" b="b"/>
            <a:pathLst>
              <a:path w="51102" h="160735" extrusionOk="0">
                <a:moveTo>
                  <a:pt x="0" y="0"/>
                </a:moveTo>
                <a:lnTo>
                  <a:pt x="0" y="160734"/>
                </a:lnTo>
                <a:lnTo>
                  <a:pt x="19967" y="160734"/>
                </a:lnTo>
                <a:lnTo>
                  <a:pt x="19967" y="160722"/>
                </a:lnTo>
                <a:lnTo>
                  <a:pt x="511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flipH="1">
            <a:off x="7508725" y="-12"/>
            <a:ext cx="1635264" cy="5143520"/>
          </a:xfrm>
          <a:custGeom>
            <a:avLst/>
            <a:gdLst/>
            <a:ahLst/>
            <a:cxnLst/>
            <a:rect l="l" t="t" r="r" b="b"/>
            <a:pathLst>
              <a:path w="51102" h="160735" extrusionOk="0">
                <a:moveTo>
                  <a:pt x="0" y="0"/>
                </a:moveTo>
                <a:lnTo>
                  <a:pt x="0" y="160734"/>
                </a:lnTo>
                <a:lnTo>
                  <a:pt x="19967" y="160734"/>
                </a:lnTo>
                <a:lnTo>
                  <a:pt x="19967" y="160722"/>
                </a:lnTo>
                <a:lnTo>
                  <a:pt x="511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4215940" y="3790750"/>
            <a:ext cx="712120" cy="374465"/>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77"/>
        <p:cNvGrpSpPr/>
        <p:nvPr/>
      </p:nvGrpSpPr>
      <p:grpSpPr>
        <a:xfrm>
          <a:off x="0" y="0"/>
          <a:ext cx="0" cy="0"/>
          <a:chOff x="0" y="0"/>
          <a:chExt cx="0" cy="0"/>
        </a:xfrm>
      </p:grpSpPr>
      <p:sp>
        <p:nvSpPr>
          <p:cNvPr id="178" name="Google Shape;178;p13"/>
          <p:cNvSpPr/>
          <p:nvPr/>
        </p:nvSpPr>
        <p:spPr>
          <a:xfrm>
            <a:off x="0" y="-12"/>
            <a:ext cx="1635264" cy="5143520"/>
          </a:xfrm>
          <a:custGeom>
            <a:avLst/>
            <a:gdLst/>
            <a:ahLst/>
            <a:cxnLst/>
            <a:rect l="l" t="t" r="r" b="b"/>
            <a:pathLst>
              <a:path w="51102" h="160735" extrusionOk="0">
                <a:moveTo>
                  <a:pt x="0" y="0"/>
                </a:moveTo>
                <a:lnTo>
                  <a:pt x="0" y="160734"/>
                </a:lnTo>
                <a:lnTo>
                  <a:pt x="19967" y="160734"/>
                </a:lnTo>
                <a:lnTo>
                  <a:pt x="19967" y="160722"/>
                </a:lnTo>
                <a:lnTo>
                  <a:pt x="511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130655" y="3633745"/>
            <a:ext cx="1166656" cy="1595136"/>
          </a:xfrm>
          <a:custGeom>
            <a:avLst/>
            <a:gdLst/>
            <a:ahLst/>
            <a:cxnLst/>
            <a:rect l="l" t="t" r="r" b="b"/>
            <a:pathLst>
              <a:path w="36458" h="49848" extrusionOk="0">
                <a:moveTo>
                  <a:pt x="31758" y="0"/>
                </a:moveTo>
                <a:cubicBezTo>
                  <a:pt x="31585" y="0"/>
                  <a:pt x="31413" y="10"/>
                  <a:pt x="31243" y="30"/>
                </a:cubicBezTo>
                <a:cubicBezTo>
                  <a:pt x="29338" y="256"/>
                  <a:pt x="27683" y="1519"/>
                  <a:pt x="26504" y="3078"/>
                </a:cubicBezTo>
                <a:cubicBezTo>
                  <a:pt x="25337" y="4626"/>
                  <a:pt x="24587" y="6436"/>
                  <a:pt x="23825" y="8222"/>
                </a:cubicBezTo>
                <a:cubicBezTo>
                  <a:pt x="23051" y="10008"/>
                  <a:pt x="22218" y="11806"/>
                  <a:pt x="20920" y="13234"/>
                </a:cubicBezTo>
                <a:cubicBezTo>
                  <a:pt x="20597" y="13588"/>
                  <a:pt x="20156" y="13961"/>
                  <a:pt x="19692" y="13961"/>
                </a:cubicBezTo>
                <a:cubicBezTo>
                  <a:pt x="19625" y="13961"/>
                  <a:pt x="19558" y="13953"/>
                  <a:pt x="19491" y="13937"/>
                </a:cubicBezTo>
                <a:cubicBezTo>
                  <a:pt x="18956" y="13818"/>
                  <a:pt x="18670" y="13210"/>
                  <a:pt x="18598" y="12663"/>
                </a:cubicBezTo>
                <a:cubicBezTo>
                  <a:pt x="18527" y="12115"/>
                  <a:pt x="18598" y="11544"/>
                  <a:pt x="18455" y="10996"/>
                </a:cubicBezTo>
                <a:cubicBezTo>
                  <a:pt x="18183" y="9981"/>
                  <a:pt x="17109" y="9374"/>
                  <a:pt x="16060" y="9374"/>
                </a:cubicBezTo>
                <a:cubicBezTo>
                  <a:pt x="15780" y="9374"/>
                  <a:pt x="15502" y="9417"/>
                  <a:pt x="15241" y="9508"/>
                </a:cubicBezTo>
                <a:cubicBezTo>
                  <a:pt x="14003" y="9948"/>
                  <a:pt x="13145" y="11174"/>
                  <a:pt x="12812" y="12472"/>
                </a:cubicBezTo>
                <a:cubicBezTo>
                  <a:pt x="12467" y="13770"/>
                  <a:pt x="12550" y="15127"/>
                  <a:pt x="12645" y="16461"/>
                </a:cubicBezTo>
                <a:cubicBezTo>
                  <a:pt x="12812" y="18949"/>
                  <a:pt x="12979" y="21438"/>
                  <a:pt x="13133" y="23926"/>
                </a:cubicBezTo>
                <a:cubicBezTo>
                  <a:pt x="13229" y="25260"/>
                  <a:pt x="13193" y="26867"/>
                  <a:pt x="12062" y="27581"/>
                </a:cubicBezTo>
                <a:cubicBezTo>
                  <a:pt x="11718" y="27799"/>
                  <a:pt x="11330" y="27887"/>
                  <a:pt x="10928" y="27887"/>
                </a:cubicBezTo>
                <a:cubicBezTo>
                  <a:pt x="10383" y="27887"/>
                  <a:pt x="9814" y="27724"/>
                  <a:pt x="9300" y="27498"/>
                </a:cubicBezTo>
                <a:cubicBezTo>
                  <a:pt x="7942" y="26891"/>
                  <a:pt x="6787" y="25914"/>
                  <a:pt x="5954" y="24676"/>
                </a:cubicBezTo>
                <a:cubicBezTo>
                  <a:pt x="5347" y="23747"/>
                  <a:pt x="4835" y="22616"/>
                  <a:pt x="3811" y="22212"/>
                </a:cubicBezTo>
                <a:cubicBezTo>
                  <a:pt x="3571" y="22115"/>
                  <a:pt x="3323" y="22070"/>
                  <a:pt x="3076" y="22070"/>
                </a:cubicBezTo>
                <a:cubicBezTo>
                  <a:pt x="2047" y="22070"/>
                  <a:pt x="1021" y="22842"/>
                  <a:pt x="560" y="23831"/>
                </a:cubicBezTo>
                <a:cubicBezTo>
                  <a:pt x="1" y="25045"/>
                  <a:pt x="227" y="26450"/>
                  <a:pt x="263" y="27796"/>
                </a:cubicBezTo>
                <a:cubicBezTo>
                  <a:pt x="477" y="35868"/>
                  <a:pt x="2584" y="44726"/>
                  <a:pt x="9776" y="49143"/>
                </a:cubicBezTo>
                <a:lnTo>
                  <a:pt x="9788" y="49155"/>
                </a:lnTo>
                <a:cubicBezTo>
                  <a:pt x="11358" y="49631"/>
                  <a:pt x="12876" y="49848"/>
                  <a:pt x="14373" y="49848"/>
                </a:cubicBezTo>
                <a:cubicBezTo>
                  <a:pt x="16996" y="49848"/>
                  <a:pt x="19553" y="49183"/>
                  <a:pt x="22206" y="48084"/>
                </a:cubicBezTo>
                <a:cubicBezTo>
                  <a:pt x="26385" y="46345"/>
                  <a:pt x="29981" y="43333"/>
                  <a:pt x="32719" y="39702"/>
                </a:cubicBezTo>
                <a:cubicBezTo>
                  <a:pt x="33505" y="38666"/>
                  <a:pt x="34231" y="37547"/>
                  <a:pt x="34541" y="36285"/>
                </a:cubicBezTo>
                <a:cubicBezTo>
                  <a:pt x="34862" y="35011"/>
                  <a:pt x="34707" y="33558"/>
                  <a:pt x="33862" y="32570"/>
                </a:cubicBezTo>
                <a:cubicBezTo>
                  <a:pt x="33137" y="31694"/>
                  <a:pt x="32037" y="31329"/>
                  <a:pt x="30894" y="31329"/>
                </a:cubicBezTo>
                <a:cubicBezTo>
                  <a:pt x="30049" y="31329"/>
                  <a:pt x="29180" y="31528"/>
                  <a:pt x="28421" y="31868"/>
                </a:cubicBezTo>
                <a:cubicBezTo>
                  <a:pt x="27457" y="32296"/>
                  <a:pt x="26564" y="32927"/>
                  <a:pt x="25552" y="33165"/>
                </a:cubicBezTo>
                <a:cubicBezTo>
                  <a:pt x="25300" y="33227"/>
                  <a:pt x="25034" y="33260"/>
                  <a:pt x="24767" y="33260"/>
                </a:cubicBezTo>
                <a:cubicBezTo>
                  <a:pt x="23962" y="33260"/>
                  <a:pt x="23156" y="32961"/>
                  <a:pt x="22754" y="32272"/>
                </a:cubicBezTo>
                <a:cubicBezTo>
                  <a:pt x="22218" y="31356"/>
                  <a:pt x="22623" y="30129"/>
                  <a:pt x="23373" y="29391"/>
                </a:cubicBezTo>
                <a:cubicBezTo>
                  <a:pt x="24123" y="28653"/>
                  <a:pt x="25147" y="28272"/>
                  <a:pt x="26099" y="27855"/>
                </a:cubicBezTo>
                <a:cubicBezTo>
                  <a:pt x="28790" y="26676"/>
                  <a:pt x="31267" y="25045"/>
                  <a:pt x="33410" y="23033"/>
                </a:cubicBezTo>
                <a:cubicBezTo>
                  <a:pt x="34469" y="22033"/>
                  <a:pt x="35529" y="20533"/>
                  <a:pt x="34898" y="19199"/>
                </a:cubicBezTo>
                <a:cubicBezTo>
                  <a:pt x="34446" y="18235"/>
                  <a:pt x="33291" y="17842"/>
                  <a:pt x="32243" y="17782"/>
                </a:cubicBezTo>
                <a:cubicBezTo>
                  <a:pt x="32054" y="17772"/>
                  <a:pt x="31864" y="17768"/>
                  <a:pt x="31674" y="17768"/>
                </a:cubicBezTo>
                <a:cubicBezTo>
                  <a:pt x="31333" y="17768"/>
                  <a:pt x="30992" y="17779"/>
                  <a:pt x="30653" y="17779"/>
                </a:cubicBezTo>
                <a:cubicBezTo>
                  <a:pt x="30127" y="17779"/>
                  <a:pt x="29606" y="17753"/>
                  <a:pt x="29100" y="17616"/>
                </a:cubicBezTo>
                <a:cubicBezTo>
                  <a:pt x="28195" y="17378"/>
                  <a:pt x="27302" y="16532"/>
                  <a:pt x="27540" y="15639"/>
                </a:cubicBezTo>
                <a:cubicBezTo>
                  <a:pt x="27671" y="15127"/>
                  <a:pt x="28100" y="14770"/>
                  <a:pt x="28504" y="14449"/>
                </a:cubicBezTo>
                <a:cubicBezTo>
                  <a:pt x="30755" y="12639"/>
                  <a:pt x="32731" y="10520"/>
                  <a:pt x="34362" y="8150"/>
                </a:cubicBezTo>
                <a:cubicBezTo>
                  <a:pt x="35469" y="6555"/>
                  <a:pt x="36458" y="4567"/>
                  <a:pt x="35862" y="2721"/>
                </a:cubicBezTo>
                <a:cubicBezTo>
                  <a:pt x="35309" y="1030"/>
                  <a:pt x="33513" y="0"/>
                  <a:pt x="3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p:cNvSpPr/>
          <p:nvPr/>
        </p:nvSpPr>
        <p:spPr>
          <a:xfrm>
            <a:off x="500605" y="3665553"/>
            <a:ext cx="712128" cy="1376576"/>
          </a:xfrm>
          <a:custGeom>
            <a:avLst/>
            <a:gdLst/>
            <a:ahLst/>
            <a:cxnLst/>
            <a:rect l="l" t="t" r="r" b="b"/>
            <a:pathLst>
              <a:path w="22254" h="43018" extrusionOk="0">
                <a:moveTo>
                  <a:pt x="22254" y="1"/>
                </a:moveTo>
                <a:lnTo>
                  <a:pt x="22254" y="1"/>
                </a:lnTo>
                <a:cubicBezTo>
                  <a:pt x="22206" y="36"/>
                  <a:pt x="22158" y="72"/>
                  <a:pt x="22123" y="120"/>
                </a:cubicBezTo>
                <a:lnTo>
                  <a:pt x="21718" y="477"/>
                </a:lnTo>
                <a:cubicBezTo>
                  <a:pt x="21384" y="798"/>
                  <a:pt x="20884" y="1275"/>
                  <a:pt x="20253" y="1906"/>
                </a:cubicBezTo>
                <a:cubicBezTo>
                  <a:pt x="18491" y="3704"/>
                  <a:pt x="16872" y="5644"/>
                  <a:pt x="15407" y="7692"/>
                </a:cubicBezTo>
                <a:cubicBezTo>
                  <a:pt x="14479" y="8990"/>
                  <a:pt x="13514" y="10454"/>
                  <a:pt x="12526" y="12038"/>
                </a:cubicBezTo>
                <a:cubicBezTo>
                  <a:pt x="11526" y="13633"/>
                  <a:pt x="10478" y="15336"/>
                  <a:pt x="9430" y="17181"/>
                </a:cubicBezTo>
                <a:cubicBezTo>
                  <a:pt x="8335" y="19098"/>
                  <a:pt x="7335" y="21075"/>
                  <a:pt x="6454" y="23111"/>
                </a:cubicBezTo>
                <a:cubicBezTo>
                  <a:pt x="5990" y="24170"/>
                  <a:pt x="5597" y="25278"/>
                  <a:pt x="5192" y="26385"/>
                </a:cubicBezTo>
                <a:cubicBezTo>
                  <a:pt x="4787" y="27504"/>
                  <a:pt x="4382" y="28647"/>
                  <a:pt x="3966" y="29790"/>
                </a:cubicBezTo>
                <a:cubicBezTo>
                  <a:pt x="2394" y="34100"/>
                  <a:pt x="1072" y="38505"/>
                  <a:pt x="1" y="42970"/>
                </a:cubicBezTo>
                <a:lnTo>
                  <a:pt x="227" y="43018"/>
                </a:lnTo>
                <a:cubicBezTo>
                  <a:pt x="1310" y="38565"/>
                  <a:pt x="2632" y="34172"/>
                  <a:pt x="4204" y="29873"/>
                </a:cubicBezTo>
                <a:cubicBezTo>
                  <a:pt x="4620" y="28718"/>
                  <a:pt x="5025" y="27587"/>
                  <a:pt x="5430" y="26468"/>
                </a:cubicBezTo>
                <a:cubicBezTo>
                  <a:pt x="5835" y="25349"/>
                  <a:pt x="6228" y="24254"/>
                  <a:pt x="6680" y="23206"/>
                </a:cubicBezTo>
                <a:cubicBezTo>
                  <a:pt x="7549" y="21182"/>
                  <a:pt x="8538" y="19205"/>
                  <a:pt x="9633" y="17289"/>
                </a:cubicBezTo>
                <a:cubicBezTo>
                  <a:pt x="10657" y="15455"/>
                  <a:pt x="11705" y="13740"/>
                  <a:pt x="12693" y="12145"/>
                </a:cubicBezTo>
                <a:cubicBezTo>
                  <a:pt x="13681" y="10561"/>
                  <a:pt x="14634" y="9097"/>
                  <a:pt x="15550" y="7799"/>
                </a:cubicBezTo>
                <a:cubicBezTo>
                  <a:pt x="16991" y="5739"/>
                  <a:pt x="18598" y="3787"/>
                  <a:pt x="20325" y="1977"/>
                </a:cubicBezTo>
                <a:cubicBezTo>
                  <a:pt x="20944" y="1334"/>
                  <a:pt x="21432" y="846"/>
                  <a:pt x="21753" y="513"/>
                </a:cubicBezTo>
                <a:lnTo>
                  <a:pt x="22134" y="132"/>
                </a:lnTo>
                <a:cubicBezTo>
                  <a:pt x="22218" y="48"/>
                  <a:pt x="22253" y="1"/>
                  <a:pt x="22254" y="1"/>
                </a:cubicBezTo>
                <a:close/>
              </a:path>
            </a:pathLst>
          </a:custGeom>
          <a:solidFill>
            <a:schemeClr val="dk2">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a:off x="618333" y="3937583"/>
            <a:ext cx="90720" cy="467136"/>
          </a:xfrm>
          <a:custGeom>
            <a:avLst/>
            <a:gdLst/>
            <a:ahLst/>
            <a:cxnLst/>
            <a:rect l="l" t="t" r="r" b="b"/>
            <a:pathLst>
              <a:path w="2835" h="14598" extrusionOk="0">
                <a:moveTo>
                  <a:pt x="1" y="1"/>
                </a:moveTo>
                <a:lnTo>
                  <a:pt x="1" y="1"/>
                </a:lnTo>
                <a:cubicBezTo>
                  <a:pt x="25" y="203"/>
                  <a:pt x="60" y="394"/>
                  <a:pt x="108" y="584"/>
                </a:cubicBezTo>
                <a:cubicBezTo>
                  <a:pt x="203" y="941"/>
                  <a:pt x="322" y="1477"/>
                  <a:pt x="465" y="2132"/>
                </a:cubicBezTo>
                <a:cubicBezTo>
                  <a:pt x="751" y="3442"/>
                  <a:pt x="1084" y="5275"/>
                  <a:pt x="1418" y="7299"/>
                </a:cubicBezTo>
                <a:cubicBezTo>
                  <a:pt x="1751" y="9323"/>
                  <a:pt x="2061" y="11157"/>
                  <a:pt x="2334" y="12478"/>
                </a:cubicBezTo>
                <a:cubicBezTo>
                  <a:pt x="2465" y="13133"/>
                  <a:pt x="2584" y="13669"/>
                  <a:pt x="2680" y="14026"/>
                </a:cubicBezTo>
                <a:cubicBezTo>
                  <a:pt x="2715" y="14229"/>
                  <a:pt x="2763" y="14407"/>
                  <a:pt x="2834" y="14598"/>
                </a:cubicBezTo>
                <a:cubicBezTo>
                  <a:pt x="2834" y="14395"/>
                  <a:pt x="2811" y="14205"/>
                  <a:pt x="2775" y="14014"/>
                </a:cubicBezTo>
                <a:cubicBezTo>
                  <a:pt x="2703" y="13586"/>
                  <a:pt x="2608" y="13062"/>
                  <a:pt x="2501" y="12443"/>
                </a:cubicBezTo>
                <a:cubicBezTo>
                  <a:pt x="2287" y="11062"/>
                  <a:pt x="2001" y="9288"/>
                  <a:pt x="1668" y="7252"/>
                </a:cubicBezTo>
                <a:cubicBezTo>
                  <a:pt x="1334" y="5228"/>
                  <a:pt x="965" y="3394"/>
                  <a:pt x="632" y="2096"/>
                </a:cubicBezTo>
                <a:cubicBezTo>
                  <a:pt x="465" y="1453"/>
                  <a:pt x="322" y="917"/>
                  <a:pt x="203" y="560"/>
                </a:cubicBezTo>
                <a:cubicBezTo>
                  <a:pt x="156" y="370"/>
                  <a:pt x="96" y="179"/>
                  <a:pt x="1" y="1"/>
                </a:cubicBezTo>
                <a:close/>
              </a:path>
            </a:pathLst>
          </a:custGeom>
          <a:solidFill>
            <a:schemeClr val="dk2">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708636" y="4268526"/>
            <a:ext cx="544480" cy="135808"/>
          </a:xfrm>
          <a:custGeom>
            <a:avLst/>
            <a:gdLst/>
            <a:ahLst/>
            <a:cxnLst/>
            <a:rect l="l" t="t" r="r" b="b"/>
            <a:pathLst>
              <a:path w="17015" h="4244" extrusionOk="0">
                <a:moveTo>
                  <a:pt x="16838" y="1"/>
                </a:moveTo>
                <a:cubicBezTo>
                  <a:pt x="16663" y="1"/>
                  <a:pt x="16494" y="14"/>
                  <a:pt x="16324" y="41"/>
                </a:cubicBezTo>
                <a:cubicBezTo>
                  <a:pt x="15872" y="77"/>
                  <a:pt x="15241" y="136"/>
                  <a:pt x="14455" y="255"/>
                </a:cubicBezTo>
                <a:cubicBezTo>
                  <a:pt x="12395" y="565"/>
                  <a:pt x="10359" y="970"/>
                  <a:pt x="8359" y="1482"/>
                </a:cubicBezTo>
                <a:cubicBezTo>
                  <a:pt x="5989" y="2077"/>
                  <a:pt x="3882" y="2732"/>
                  <a:pt x="2382" y="3268"/>
                </a:cubicBezTo>
                <a:cubicBezTo>
                  <a:pt x="1632" y="3541"/>
                  <a:pt x="1036" y="3779"/>
                  <a:pt x="632" y="3946"/>
                </a:cubicBezTo>
                <a:cubicBezTo>
                  <a:pt x="405" y="4030"/>
                  <a:pt x="203" y="4125"/>
                  <a:pt x="1" y="4244"/>
                </a:cubicBezTo>
                <a:cubicBezTo>
                  <a:pt x="227" y="4208"/>
                  <a:pt x="441" y="4137"/>
                  <a:pt x="655" y="4041"/>
                </a:cubicBezTo>
                <a:cubicBezTo>
                  <a:pt x="1084" y="3899"/>
                  <a:pt x="1691" y="3684"/>
                  <a:pt x="2453" y="3446"/>
                </a:cubicBezTo>
                <a:cubicBezTo>
                  <a:pt x="3965" y="2946"/>
                  <a:pt x="6073" y="2315"/>
                  <a:pt x="8418" y="1720"/>
                </a:cubicBezTo>
                <a:cubicBezTo>
                  <a:pt x="10764" y="1136"/>
                  <a:pt x="12907" y="696"/>
                  <a:pt x="14479" y="422"/>
                </a:cubicBezTo>
                <a:cubicBezTo>
                  <a:pt x="15252" y="279"/>
                  <a:pt x="15895" y="196"/>
                  <a:pt x="16324" y="124"/>
                </a:cubicBezTo>
                <a:cubicBezTo>
                  <a:pt x="16562" y="100"/>
                  <a:pt x="16788" y="65"/>
                  <a:pt x="17015" y="5"/>
                </a:cubicBezTo>
                <a:cubicBezTo>
                  <a:pt x="16955" y="2"/>
                  <a:pt x="16896" y="1"/>
                  <a:pt x="16838" y="1"/>
                </a:cubicBezTo>
                <a:close/>
              </a:path>
            </a:pathLst>
          </a:custGeom>
          <a:solidFill>
            <a:schemeClr val="dk2">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a:off x="187422" y="4344494"/>
            <a:ext cx="319328" cy="685440"/>
          </a:xfrm>
          <a:custGeom>
            <a:avLst/>
            <a:gdLst/>
            <a:ahLst/>
            <a:cxnLst/>
            <a:rect l="l" t="t" r="r" b="b"/>
            <a:pathLst>
              <a:path w="9979" h="21420" extrusionOk="0">
                <a:moveTo>
                  <a:pt x="1" y="1"/>
                </a:moveTo>
                <a:cubicBezTo>
                  <a:pt x="13" y="84"/>
                  <a:pt x="37" y="155"/>
                  <a:pt x="84" y="227"/>
                </a:cubicBezTo>
                <a:lnTo>
                  <a:pt x="382" y="846"/>
                </a:lnTo>
                <a:lnTo>
                  <a:pt x="1453" y="3144"/>
                </a:lnTo>
                <a:cubicBezTo>
                  <a:pt x="2358" y="5085"/>
                  <a:pt x="3561" y="7787"/>
                  <a:pt x="4870" y="10776"/>
                </a:cubicBezTo>
                <a:cubicBezTo>
                  <a:pt x="6192" y="13764"/>
                  <a:pt x="7418" y="16455"/>
                  <a:pt x="8359" y="18372"/>
                </a:cubicBezTo>
                <a:cubicBezTo>
                  <a:pt x="8835" y="19336"/>
                  <a:pt x="9216" y="20098"/>
                  <a:pt x="9514" y="20634"/>
                </a:cubicBezTo>
                <a:cubicBezTo>
                  <a:pt x="9645" y="20860"/>
                  <a:pt x="9752" y="21063"/>
                  <a:pt x="9847" y="21229"/>
                </a:cubicBezTo>
                <a:cubicBezTo>
                  <a:pt x="9883" y="21301"/>
                  <a:pt x="9919" y="21360"/>
                  <a:pt x="9978" y="21420"/>
                </a:cubicBezTo>
                <a:cubicBezTo>
                  <a:pt x="9954" y="21348"/>
                  <a:pt x="9931" y="21265"/>
                  <a:pt x="9895" y="21194"/>
                </a:cubicBezTo>
                <a:lnTo>
                  <a:pt x="9597" y="20575"/>
                </a:lnTo>
                <a:lnTo>
                  <a:pt x="8514" y="18277"/>
                </a:lnTo>
                <a:cubicBezTo>
                  <a:pt x="7609" y="16348"/>
                  <a:pt x="6406" y="13645"/>
                  <a:pt x="5097" y="10657"/>
                </a:cubicBezTo>
                <a:cubicBezTo>
                  <a:pt x="3787" y="7668"/>
                  <a:pt x="2561" y="4977"/>
                  <a:pt x="1608" y="3060"/>
                </a:cubicBezTo>
                <a:cubicBezTo>
                  <a:pt x="1132" y="2096"/>
                  <a:pt x="751" y="1322"/>
                  <a:pt x="453" y="798"/>
                </a:cubicBezTo>
                <a:lnTo>
                  <a:pt x="120" y="203"/>
                </a:lnTo>
                <a:cubicBezTo>
                  <a:pt x="84" y="132"/>
                  <a:pt x="48" y="60"/>
                  <a:pt x="1" y="1"/>
                </a:cubicBezTo>
                <a:close/>
              </a:path>
            </a:pathLst>
          </a:custGeom>
          <a:solidFill>
            <a:schemeClr val="dk2">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a:off x="506717" y="4750636"/>
            <a:ext cx="716288" cy="279296"/>
          </a:xfrm>
          <a:custGeom>
            <a:avLst/>
            <a:gdLst/>
            <a:ahLst/>
            <a:cxnLst/>
            <a:rect l="l" t="t" r="r" b="b"/>
            <a:pathLst>
              <a:path w="22384" h="8728" extrusionOk="0">
                <a:moveTo>
                  <a:pt x="22384" y="1"/>
                </a:moveTo>
                <a:cubicBezTo>
                  <a:pt x="22301" y="1"/>
                  <a:pt x="22217" y="24"/>
                  <a:pt x="22146" y="60"/>
                </a:cubicBezTo>
                <a:lnTo>
                  <a:pt x="21479" y="274"/>
                </a:lnTo>
                <a:cubicBezTo>
                  <a:pt x="20896" y="465"/>
                  <a:pt x="20074" y="763"/>
                  <a:pt x="19050" y="1144"/>
                </a:cubicBezTo>
                <a:cubicBezTo>
                  <a:pt x="17014" y="1906"/>
                  <a:pt x="14216" y="3001"/>
                  <a:pt x="11144" y="4251"/>
                </a:cubicBezTo>
                <a:cubicBezTo>
                  <a:pt x="8073" y="5501"/>
                  <a:pt x="5287" y="6632"/>
                  <a:pt x="3263" y="7430"/>
                </a:cubicBezTo>
                <a:lnTo>
                  <a:pt x="881" y="8371"/>
                </a:lnTo>
                <a:lnTo>
                  <a:pt x="226" y="8621"/>
                </a:lnTo>
                <a:cubicBezTo>
                  <a:pt x="143" y="8656"/>
                  <a:pt x="72" y="8692"/>
                  <a:pt x="0" y="8728"/>
                </a:cubicBezTo>
                <a:cubicBezTo>
                  <a:pt x="84" y="8728"/>
                  <a:pt x="167" y="8704"/>
                  <a:pt x="238" y="8668"/>
                </a:cubicBezTo>
                <a:lnTo>
                  <a:pt x="905" y="8454"/>
                </a:lnTo>
                <a:cubicBezTo>
                  <a:pt x="1489" y="8264"/>
                  <a:pt x="2310" y="7966"/>
                  <a:pt x="3334" y="7585"/>
                </a:cubicBezTo>
                <a:cubicBezTo>
                  <a:pt x="5382" y="6835"/>
                  <a:pt x="8180" y="5727"/>
                  <a:pt x="11252" y="4477"/>
                </a:cubicBezTo>
                <a:cubicBezTo>
                  <a:pt x="14323" y="3227"/>
                  <a:pt x="17110" y="2096"/>
                  <a:pt x="19134" y="1310"/>
                </a:cubicBezTo>
                <a:lnTo>
                  <a:pt x="21515" y="370"/>
                </a:lnTo>
                <a:lnTo>
                  <a:pt x="22170" y="108"/>
                </a:lnTo>
                <a:cubicBezTo>
                  <a:pt x="22241" y="72"/>
                  <a:pt x="22324" y="36"/>
                  <a:pt x="22384" y="1"/>
                </a:cubicBezTo>
                <a:close/>
              </a:path>
            </a:pathLst>
          </a:custGeom>
          <a:solidFill>
            <a:schemeClr val="dk2">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txBox="1">
            <a:spLocks noGrp="1"/>
          </p:cNvSpPr>
          <p:nvPr>
            <p:ph type="subTitle" idx="1"/>
          </p:nvPr>
        </p:nvSpPr>
        <p:spPr>
          <a:xfrm>
            <a:off x="5071838" y="3796700"/>
            <a:ext cx="2343000" cy="320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sz="2000">
                <a:latin typeface="Fjalla One"/>
                <a:ea typeface="Fjalla One"/>
                <a:cs typeface="Fjalla One"/>
                <a:sym typeface="Fjalla One"/>
              </a:defRPr>
            </a:lvl1pPr>
            <a:lvl2pPr lvl="1" algn="ctr" rtl="0">
              <a:lnSpc>
                <a:spcPct val="100000"/>
              </a:lnSpc>
              <a:spcBef>
                <a:spcPts val="1600"/>
              </a:spcBef>
              <a:spcAft>
                <a:spcPts val="0"/>
              </a:spcAft>
              <a:buNone/>
              <a:defRPr sz="2000">
                <a:latin typeface="Fjalla One"/>
                <a:ea typeface="Fjalla One"/>
                <a:cs typeface="Fjalla One"/>
                <a:sym typeface="Fjalla One"/>
              </a:defRPr>
            </a:lvl2pPr>
            <a:lvl3pPr lvl="2" algn="ctr" rtl="0">
              <a:lnSpc>
                <a:spcPct val="100000"/>
              </a:lnSpc>
              <a:spcBef>
                <a:spcPts val="1600"/>
              </a:spcBef>
              <a:spcAft>
                <a:spcPts val="0"/>
              </a:spcAft>
              <a:buNone/>
              <a:defRPr sz="2000">
                <a:latin typeface="Fjalla One"/>
                <a:ea typeface="Fjalla One"/>
                <a:cs typeface="Fjalla One"/>
                <a:sym typeface="Fjalla One"/>
              </a:defRPr>
            </a:lvl3pPr>
            <a:lvl4pPr lvl="3" algn="ctr" rtl="0">
              <a:lnSpc>
                <a:spcPct val="100000"/>
              </a:lnSpc>
              <a:spcBef>
                <a:spcPts val="1600"/>
              </a:spcBef>
              <a:spcAft>
                <a:spcPts val="0"/>
              </a:spcAft>
              <a:buNone/>
              <a:defRPr sz="2000">
                <a:latin typeface="Fjalla One"/>
                <a:ea typeface="Fjalla One"/>
                <a:cs typeface="Fjalla One"/>
                <a:sym typeface="Fjalla One"/>
              </a:defRPr>
            </a:lvl4pPr>
            <a:lvl5pPr lvl="4" algn="ctr" rtl="0">
              <a:lnSpc>
                <a:spcPct val="100000"/>
              </a:lnSpc>
              <a:spcBef>
                <a:spcPts val="1600"/>
              </a:spcBef>
              <a:spcAft>
                <a:spcPts val="0"/>
              </a:spcAft>
              <a:buNone/>
              <a:defRPr sz="2000">
                <a:latin typeface="Fjalla One"/>
                <a:ea typeface="Fjalla One"/>
                <a:cs typeface="Fjalla One"/>
                <a:sym typeface="Fjalla One"/>
              </a:defRPr>
            </a:lvl5pPr>
            <a:lvl6pPr lvl="5" algn="ctr" rtl="0">
              <a:lnSpc>
                <a:spcPct val="100000"/>
              </a:lnSpc>
              <a:spcBef>
                <a:spcPts val="1600"/>
              </a:spcBef>
              <a:spcAft>
                <a:spcPts val="0"/>
              </a:spcAft>
              <a:buNone/>
              <a:defRPr sz="2000">
                <a:latin typeface="Fjalla One"/>
                <a:ea typeface="Fjalla One"/>
                <a:cs typeface="Fjalla One"/>
                <a:sym typeface="Fjalla One"/>
              </a:defRPr>
            </a:lvl6pPr>
            <a:lvl7pPr lvl="6" algn="ctr" rtl="0">
              <a:lnSpc>
                <a:spcPct val="100000"/>
              </a:lnSpc>
              <a:spcBef>
                <a:spcPts val="1600"/>
              </a:spcBef>
              <a:spcAft>
                <a:spcPts val="0"/>
              </a:spcAft>
              <a:buNone/>
              <a:defRPr sz="2000">
                <a:latin typeface="Fjalla One"/>
                <a:ea typeface="Fjalla One"/>
                <a:cs typeface="Fjalla One"/>
                <a:sym typeface="Fjalla One"/>
              </a:defRPr>
            </a:lvl7pPr>
            <a:lvl8pPr lvl="7" algn="ctr" rtl="0">
              <a:lnSpc>
                <a:spcPct val="100000"/>
              </a:lnSpc>
              <a:spcBef>
                <a:spcPts val="1600"/>
              </a:spcBef>
              <a:spcAft>
                <a:spcPts val="0"/>
              </a:spcAft>
              <a:buNone/>
              <a:defRPr sz="2000">
                <a:latin typeface="Fjalla One"/>
                <a:ea typeface="Fjalla One"/>
                <a:cs typeface="Fjalla One"/>
                <a:sym typeface="Fjalla One"/>
              </a:defRPr>
            </a:lvl8pPr>
            <a:lvl9pPr lvl="8" algn="ctr" rtl="0">
              <a:lnSpc>
                <a:spcPct val="100000"/>
              </a:lnSpc>
              <a:spcBef>
                <a:spcPts val="1600"/>
              </a:spcBef>
              <a:spcAft>
                <a:spcPts val="1600"/>
              </a:spcAft>
              <a:buNone/>
              <a:defRPr sz="2000">
                <a:latin typeface="Fjalla One"/>
                <a:ea typeface="Fjalla One"/>
                <a:cs typeface="Fjalla One"/>
                <a:sym typeface="Fjalla One"/>
              </a:defRPr>
            </a:lvl9pPr>
          </a:lstStyle>
          <a:p>
            <a:endParaRPr/>
          </a:p>
        </p:txBody>
      </p:sp>
      <p:sp>
        <p:nvSpPr>
          <p:cNvPr id="186" name="Google Shape;186;p13"/>
          <p:cNvSpPr/>
          <p:nvPr/>
        </p:nvSpPr>
        <p:spPr>
          <a:xfrm flipH="1">
            <a:off x="8824675" y="3513180"/>
            <a:ext cx="319319" cy="1646488"/>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txBox="1">
            <a:spLocks noGrp="1"/>
          </p:cNvSpPr>
          <p:nvPr>
            <p:ph type="subTitle" idx="2"/>
          </p:nvPr>
        </p:nvSpPr>
        <p:spPr>
          <a:xfrm>
            <a:off x="5071838" y="1910750"/>
            <a:ext cx="2343000" cy="320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sz="2000">
                <a:latin typeface="Fjalla One"/>
                <a:ea typeface="Fjalla One"/>
                <a:cs typeface="Fjalla One"/>
                <a:sym typeface="Fjalla One"/>
              </a:defRPr>
            </a:lvl1pPr>
            <a:lvl2pPr lvl="1" algn="ctr" rtl="0">
              <a:lnSpc>
                <a:spcPct val="100000"/>
              </a:lnSpc>
              <a:spcBef>
                <a:spcPts val="1600"/>
              </a:spcBef>
              <a:spcAft>
                <a:spcPts val="0"/>
              </a:spcAft>
              <a:buNone/>
              <a:defRPr sz="2000">
                <a:latin typeface="Fjalla One"/>
                <a:ea typeface="Fjalla One"/>
                <a:cs typeface="Fjalla One"/>
                <a:sym typeface="Fjalla One"/>
              </a:defRPr>
            </a:lvl2pPr>
            <a:lvl3pPr lvl="2" algn="ctr" rtl="0">
              <a:lnSpc>
                <a:spcPct val="100000"/>
              </a:lnSpc>
              <a:spcBef>
                <a:spcPts val="1600"/>
              </a:spcBef>
              <a:spcAft>
                <a:spcPts val="0"/>
              </a:spcAft>
              <a:buNone/>
              <a:defRPr sz="2000">
                <a:latin typeface="Fjalla One"/>
                <a:ea typeface="Fjalla One"/>
                <a:cs typeface="Fjalla One"/>
                <a:sym typeface="Fjalla One"/>
              </a:defRPr>
            </a:lvl3pPr>
            <a:lvl4pPr lvl="3" algn="ctr" rtl="0">
              <a:lnSpc>
                <a:spcPct val="100000"/>
              </a:lnSpc>
              <a:spcBef>
                <a:spcPts val="1600"/>
              </a:spcBef>
              <a:spcAft>
                <a:spcPts val="0"/>
              </a:spcAft>
              <a:buNone/>
              <a:defRPr sz="2000">
                <a:latin typeface="Fjalla One"/>
                <a:ea typeface="Fjalla One"/>
                <a:cs typeface="Fjalla One"/>
                <a:sym typeface="Fjalla One"/>
              </a:defRPr>
            </a:lvl4pPr>
            <a:lvl5pPr lvl="4" algn="ctr" rtl="0">
              <a:lnSpc>
                <a:spcPct val="100000"/>
              </a:lnSpc>
              <a:spcBef>
                <a:spcPts val="1600"/>
              </a:spcBef>
              <a:spcAft>
                <a:spcPts val="0"/>
              </a:spcAft>
              <a:buNone/>
              <a:defRPr sz="2000">
                <a:latin typeface="Fjalla One"/>
                <a:ea typeface="Fjalla One"/>
                <a:cs typeface="Fjalla One"/>
                <a:sym typeface="Fjalla One"/>
              </a:defRPr>
            </a:lvl5pPr>
            <a:lvl6pPr lvl="5" algn="ctr" rtl="0">
              <a:lnSpc>
                <a:spcPct val="100000"/>
              </a:lnSpc>
              <a:spcBef>
                <a:spcPts val="1600"/>
              </a:spcBef>
              <a:spcAft>
                <a:spcPts val="0"/>
              </a:spcAft>
              <a:buNone/>
              <a:defRPr sz="2000">
                <a:latin typeface="Fjalla One"/>
                <a:ea typeface="Fjalla One"/>
                <a:cs typeface="Fjalla One"/>
                <a:sym typeface="Fjalla One"/>
              </a:defRPr>
            </a:lvl6pPr>
            <a:lvl7pPr lvl="6" algn="ctr" rtl="0">
              <a:lnSpc>
                <a:spcPct val="100000"/>
              </a:lnSpc>
              <a:spcBef>
                <a:spcPts val="1600"/>
              </a:spcBef>
              <a:spcAft>
                <a:spcPts val="0"/>
              </a:spcAft>
              <a:buNone/>
              <a:defRPr sz="2000">
                <a:latin typeface="Fjalla One"/>
                <a:ea typeface="Fjalla One"/>
                <a:cs typeface="Fjalla One"/>
                <a:sym typeface="Fjalla One"/>
              </a:defRPr>
            </a:lvl7pPr>
            <a:lvl8pPr lvl="7" algn="ctr" rtl="0">
              <a:lnSpc>
                <a:spcPct val="100000"/>
              </a:lnSpc>
              <a:spcBef>
                <a:spcPts val="1600"/>
              </a:spcBef>
              <a:spcAft>
                <a:spcPts val="0"/>
              </a:spcAft>
              <a:buNone/>
              <a:defRPr sz="2000">
                <a:latin typeface="Fjalla One"/>
                <a:ea typeface="Fjalla One"/>
                <a:cs typeface="Fjalla One"/>
                <a:sym typeface="Fjalla One"/>
              </a:defRPr>
            </a:lvl8pPr>
            <a:lvl9pPr lvl="8" algn="ctr" rtl="0">
              <a:lnSpc>
                <a:spcPct val="100000"/>
              </a:lnSpc>
              <a:spcBef>
                <a:spcPts val="1600"/>
              </a:spcBef>
              <a:spcAft>
                <a:spcPts val="1600"/>
              </a:spcAft>
              <a:buNone/>
              <a:defRPr sz="2000">
                <a:latin typeface="Fjalla One"/>
                <a:ea typeface="Fjalla One"/>
                <a:cs typeface="Fjalla One"/>
                <a:sym typeface="Fjalla One"/>
              </a:defRPr>
            </a:lvl9pPr>
          </a:lstStyle>
          <a:p>
            <a:endParaRPr/>
          </a:p>
        </p:txBody>
      </p:sp>
      <p:sp>
        <p:nvSpPr>
          <p:cNvPr id="188" name="Google Shape;188;p13"/>
          <p:cNvSpPr txBox="1">
            <a:spLocks noGrp="1"/>
          </p:cNvSpPr>
          <p:nvPr>
            <p:ph type="subTitle" idx="3"/>
          </p:nvPr>
        </p:nvSpPr>
        <p:spPr>
          <a:xfrm>
            <a:off x="1728563" y="3796700"/>
            <a:ext cx="2343000" cy="320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sz="2000">
                <a:latin typeface="Fjalla One"/>
                <a:ea typeface="Fjalla One"/>
                <a:cs typeface="Fjalla One"/>
                <a:sym typeface="Fjalla One"/>
              </a:defRPr>
            </a:lvl1pPr>
            <a:lvl2pPr lvl="1" algn="ctr" rtl="0">
              <a:lnSpc>
                <a:spcPct val="100000"/>
              </a:lnSpc>
              <a:spcBef>
                <a:spcPts val="1600"/>
              </a:spcBef>
              <a:spcAft>
                <a:spcPts val="0"/>
              </a:spcAft>
              <a:buNone/>
              <a:defRPr sz="2000">
                <a:latin typeface="Fjalla One"/>
                <a:ea typeface="Fjalla One"/>
                <a:cs typeface="Fjalla One"/>
                <a:sym typeface="Fjalla One"/>
              </a:defRPr>
            </a:lvl2pPr>
            <a:lvl3pPr lvl="2" algn="ctr" rtl="0">
              <a:lnSpc>
                <a:spcPct val="100000"/>
              </a:lnSpc>
              <a:spcBef>
                <a:spcPts val="1600"/>
              </a:spcBef>
              <a:spcAft>
                <a:spcPts val="0"/>
              </a:spcAft>
              <a:buNone/>
              <a:defRPr sz="2000">
                <a:latin typeface="Fjalla One"/>
                <a:ea typeface="Fjalla One"/>
                <a:cs typeface="Fjalla One"/>
                <a:sym typeface="Fjalla One"/>
              </a:defRPr>
            </a:lvl3pPr>
            <a:lvl4pPr lvl="3" algn="ctr" rtl="0">
              <a:lnSpc>
                <a:spcPct val="100000"/>
              </a:lnSpc>
              <a:spcBef>
                <a:spcPts val="1600"/>
              </a:spcBef>
              <a:spcAft>
                <a:spcPts val="0"/>
              </a:spcAft>
              <a:buNone/>
              <a:defRPr sz="2000">
                <a:latin typeface="Fjalla One"/>
                <a:ea typeface="Fjalla One"/>
                <a:cs typeface="Fjalla One"/>
                <a:sym typeface="Fjalla One"/>
              </a:defRPr>
            </a:lvl4pPr>
            <a:lvl5pPr lvl="4" algn="ctr" rtl="0">
              <a:lnSpc>
                <a:spcPct val="100000"/>
              </a:lnSpc>
              <a:spcBef>
                <a:spcPts val="1600"/>
              </a:spcBef>
              <a:spcAft>
                <a:spcPts val="0"/>
              </a:spcAft>
              <a:buNone/>
              <a:defRPr sz="2000">
                <a:latin typeface="Fjalla One"/>
                <a:ea typeface="Fjalla One"/>
                <a:cs typeface="Fjalla One"/>
                <a:sym typeface="Fjalla One"/>
              </a:defRPr>
            </a:lvl5pPr>
            <a:lvl6pPr lvl="5" algn="ctr" rtl="0">
              <a:lnSpc>
                <a:spcPct val="100000"/>
              </a:lnSpc>
              <a:spcBef>
                <a:spcPts val="1600"/>
              </a:spcBef>
              <a:spcAft>
                <a:spcPts val="0"/>
              </a:spcAft>
              <a:buNone/>
              <a:defRPr sz="2000">
                <a:latin typeface="Fjalla One"/>
                <a:ea typeface="Fjalla One"/>
                <a:cs typeface="Fjalla One"/>
                <a:sym typeface="Fjalla One"/>
              </a:defRPr>
            </a:lvl6pPr>
            <a:lvl7pPr lvl="6" algn="ctr" rtl="0">
              <a:lnSpc>
                <a:spcPct val="100000"/>
              </a:lnSpc>
              <a:spcBef>
                <a:spcPts val="1600"/>
              </a:spcBef>
              <a:spcAft>
                <a:spcPts val="0"/>
              </a:spcAft>
              <a:buNone/>
              <a:defRPr sz="2000">
                <a:latin typeface="Fjalla One"/>
                <a:ea typeface="Fjalla One"/>
                <a:cs typeface="Fjalla One"/>
                <a:sym typeface="Fjalla One"/>
              </a:defRPr>
            </a:lvl7pPr>
            <a:lvl8pPr lvl="7" algn="ctr" rtl="0">
              <a:lnSpc>
                <a:spcPct val="100000"/>
              </a:lnSpc>
              <a:spcBef>
                <a:spcPts val="1600"/>
              </a:spcBef>
              <a:spcAft>
                <a:spcPts val="0"/>
              </a:spcAft>
              <a:buNone/>
              <a:defRPr sz="2000">
                <a:latin typeface="Fjalla One"/>
                <a:ea typeface="Fjalla One"/>
                <a:cs typeface="Fjalla One"/>
                <a:sym typeface="Fjalla One"/>
              </a:defRPr>
            </a:lvl8pPr>
            <a:lvl9pPr lvl="8" algn="ctr" rtl="0">
              <a:lnSpc>
                <a:spcPct val="100000"/>
              </a:lnSpc>
              <a:spcBef>
                <a:spcPts val="1600"/>
              </a:spcBef>
              <a:spcAft>
                <a:spcPts val="1600"/>
              </a:spcAft>
              <a:buNone/>
              <a:defRPr sz="2000">
                <a:latin typeface="Fjalla One"/>
                <a:ea typeface="Fjalla One"/>
                <a:cs typeface="Fjalla One"/>
                <a:sym typeface="Fjalla One"/>
              </a:defRPr>
            </a:lvl9pPr>
          </a:lstStyle>
          <a:p>
            <a:endParaRPr/>
          </a:p>
        </p:txBody>
      </p:sp>
      <p:sp>
        <p:nvSpPr>
          <p:cNvPr id="189" name="Google Shape;189;p13"/>
          <p:cNvSpPr txBox="1">
            <a:spLocks noGrp="1"/>
          </p:cNvSpPr>
          <p:nvPr>
            <p:ph type="subTitle" idx="4"/>
          </p:nvPr>
        </p:nvSpPr>
        <p:spPr>
          <a:xfrm>
            <a:off x="1728563" y="1910750"/>
            <a:ext cx="2343000" cy="320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sz="2000">
                <a:latin typeface="Fjalla One"/>
                <a:ea typeface="Fjalla One"/>
                <a:cs typeface="Fjalla One"/>
                <a:sym typeface="Fjalla One"/>
              </a:defRPr>
            </a:lvl1pPr>
            <a:lvl2pPr lvl="1" algn="ctr" rtl="0">
              <a:lnSpc>
                <a:spcPct val="100000"/>
              </a:lnSpc>
              <a:spcBef>
                <a:spcPts val="1600"/>
              </a:spcBef>
              <a:spcAft>
                <a:spcPts val="0"/>
              </a:spcAft>
              <a:buNone/>
              <a:defRPr sz="2000">
                <a:latin typeface="Fjalla One"/>
                <a:ea typeface="Fjalla One"/>
                <a:cs typeface="Fjalla One"/>
                <a:sym typeface="Fjalla One"/>
              </a:defRPr>
            </a:lvl2pPr>
            <a:lvl3pPr lvl="2" algn="ctr" rtl="0">
              <a:lnSpc>
                <a:spcPct val="100000"/>
              </a:lnSpc>
              <a:spcBef>
                <a:spcPts val="1600"/>
              </a:spcBef>
              <a:spcAft>
                <a:spcPts val="0"/>
              </a:spcAft>
              <a:buNone/>
              <a:defRPr sz="2000">
                <a:latin typeface="Fjalla One"/>
                <a:ea typeface="Fjalla One"/>
                <a:cs typeface="Fjalla One"/>
                <a:sym typeface="Fjalla One"/>
              </a:defRPr>
            </a:lvl3pPr>
            <a:lvl4pPr lvl="3" algn="ctr" rtl="0">
              <a:lnSpc>
                <a:spcPct val="100000"/>
              </a:lnSpc>
              <a:spcBef>
                <a:spcPts val="1600"/>
              </a:spcBef>
              <a:spcAft>
                <a:spcPts val="0"/>
              </a:spcAft>
              <a:buNone/>
              <a:defRPr sz="2000">
                <a:latin typeface="Fjalla One"/>
                <a:ea typeface="Fjalla One"/>
                <a:cs typeface="Fjalla One"/>
                <a:sym typeface="Fjalla One"/>
              </a:defRPr>
            </a:lvl4pPr>
            <a:lvl5pPr lvl="4" algn="ctr" rtl="0">
              <a:lnSpc>
                <a:spcPct val="100000"/>
              </a:lnSpc>
              <a:spcBef>
                <a:spcPts val="1600"/>
              </a:spcBef>
              <a:spcAft>
                <a:spcPts val="0"/>
              </a:spcAft>
              <a:buNone/>
              <a:defRPr sz="2000">
                <a:latin typeface="Fjalla One"/>
                <a:ea typeface="Fjalla One"/>
                <a:cs typeface="Fjalla One"/>
                <a:sym typeface="Fjalla One"/>
              </a:defRPr>
            </a:lvl5pPr>
            <a:lvl6pPr lvl="5" algn="ctr" rtl="0">
              <a:lnSpc>
                <a:spcPct val="100000"/>
              </a:lnSpc>
              <a:spcBef>
                <a:spcPts val="1600"/>
              </a:spcBef>
              <a:spcAft>
                <a:spcPts val="0"/>
              </a:spcAft>
              <a:buNone/>
              <a:defRPr sz="2000">
                <a:latin typeface="Fjalla One"/>
                <a:ea typeface="Fjalla One"/>
                <a:cs typeface="Fjalla One"/>
                <a:sym typeface="Fjalla One"/>
              </a:defRPr>
            </a:lvl6pPr>
            <a:lvl7pPr lvl="6" algn="ctr" rtl="0">
              <a:lnSpc>
                <a:spcPct val="100000"/>
              </a:lnSpc>
              <a:spcBef>
                <a:spcPts val="1600"/>
              </a:spcBef>
              <a:spcAft>
                <a:spcPts val="0"/>
              </a:spcAft>
              <a:buNone/>
              <a:defRPr sz="2000">
                <a:latin typeface="Fjalla One"/>
                <a:ea typeface="Fjalla One"/>
                <a:cs typeface="Fjalla One"/>
                <a:sym typeface="Fjalla One"/>
              </a:defRPr>
            </a:lvl7pPr>
            <a:lvl8pPr lvl="7" algn="ctr" rtl="0">
              <a:lnSpc>
                <a:spcPct val="100000"/>
              </a:lnSpc>
              <a:spcBef>
                <a:spcPts val="1600"/>
              </a:spcBef>
              <a:spcAft>
                <a:spcPts val="0"/>
              </a:spcAft>
              <a:buNone/>
              <a:defRPr sz="2000">
                <a:latin typeface="Fjalla One"/>
                <a:ea typeface="Fjalla One"/>
                <a:cs typeface="Fjalla One"/>
                <a:sym typeface="Fjalla One"/>
              </a:defRPr>
            </a:lvl8pPr>
            <a:lvl9pPr lvl="8" algn="ctr" rtl="0">
              <a:lnSpc>
                <a:spcPct val="100000"/>
              </a:lnSpc>
              <a:spcBef>
                <a:spcPts val="1600"/>
              </a:spcBef>
              <a:spcAft>
                <a:spcPts val="1600"/>
              </a:spcAft>
              <a:buNone/>
              <a:defRPr sz="2000">
                <a:latin typeface="Fjalla One"/>
                <a:ea typeface="Fjalla One"/>
                <a:cs typeface="Fjalla One"/>
                <a:sym typeface="Fjalla One"/>
              </a:defRPr>
            </a:lvl9pPr>
          </a:lstStyle>
          <a:p>
            <a:endParaRPr/>
          </a:p>
        </p:txBody>
      </p:sp>
      <p:sp>
        <p:nvSpPr>
          <p:cNvPr id="190" name="Google Shape;190;p13"/>
          <p:cNvSpPr txBox="1">
            <a:spLocks noGrp="1"/>
          </p:cNvSpPr>
          <p:nvPr>
            <p:ph type="subTitle" idx="5"/>
          </p:nvPr>
        </p:nvSpPr>
        <p:spPr>
          <a:xfrm>
            <a:off x="1728563" y="2276100"/>
            <a:ext cx="2343600" cy="540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1" name="Google Shape;191;p13"/>
          <p:cNvSpPr txBox="1">
            <a:spLocks noGrp="1"/>
          </p:cNvSpPr>
          <p:nvPr>
            <p:ph type="subTitle" idx="6"/>
          </p:nvPr>
        </p:nvSpPr>
        <p:spPr>
          <a:xfrm>
            <a:off x="5071838" y="2276165"/>
            <a:ext cx="2343600" cy="540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2" name="Google Shape;192;p13"/>
          <p:cNvSpPr txBox="1">
            <a:spLocks noGrp="1"/>
          </p:cNvSpPr>
          <p:nvPr>
            <p:ph type="subTitle" idx="7"/>
          </p:nvPr>
        </p:nvSpPr>
        <p:spPr>
          <a:xfrm>
            <a:off x="5071838" y="4154900"/>
            <a:ext cx="2343600" cy="445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3" name="Google Shape;193;p13"/>
          <p:cNvSpPr txBox="1">
            <a:spLocks noGrp="1"/>
          </p:cNvSpPr>
          <p:nvPr>
            <p:ph type="subTitle" idx="8"/>
          </p:nvPr>
        </p:nvSpPr>
        <p:spPr>
          <a:xfrm>
            <a:off x="1728563" y="4154900"/>
            <a:ext cx="2343600" cy="445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4" name="Google Shape;194;p13"/>
          <p:cNvSpPr/>
          <p:nvPr/>
        </p:nvSpPr>
        <p:spPr>
          <a:xfrm>
            <a:off x="4288557" y="892422"/>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
        <p:nvSpPr>
          <p:cNvPr id="196" name="Google Shape;196;p13"/>
          <p:cNvSpPr/>
          <p:nvPr/>
        </p:nvSpPr>
        <p:spPr>
          <a:xfrm>
            <a:off x="5977574" y="3201701"/>
            <a:ext cx="531522" cy="445807"/>
          </a:xfrm>
          <a:custGeom>
            <a:avLst/>
            <a:gdLst/>
            <a:ahLst/>
            <a:cxnLst/>
            <a:rect l="l" t="t" r="r" b="b"/>
            <a:pathLst>
              <a:path w="22671" h="19015" extrusionOk="0">
                <a:moveTo>
                  <a:pt x="3692" y="0"/>
                </a:moveTo>
                <a:lnTo>
                  <a:pt x="1" y="19015"/>
                </a:lnTo>
                <a:lnTo>
                  <a:pt x="18991" y="19015"/>
                </a:lnTo>
                <a:lnTo>
                  <a:pt x="2267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7" name="Google Shape;197;p13"/>
          <p:cNvSpPr/>
          <p:nvPr/>
        </p:nvSpPr>
        <p:spPr>
          <a:xfrm>
            <a:off x="5977574" y="1288964"/>
            <a:ext cx="531522" cy="445807"/>
          </a:xfrm>
          <a:custGeom>
            <a:avLst/>
            <a:gdLst/>
            <a:ahLst/>
            <a:cxnLst/>
            <a:rect l="l" t="t" r="r" b="b"/>
            <a:pathLst>
              <a:path w="22671" h="19015" extrusionOk="0">
                <a:moveTo>
                  <a:pt x="3692" y="0"/>
                </a:moveTo>
                <a:lnTo>
                  <a:pt x="1" y="19015"/>
                </a:lnTo>
                <a:lnTo>
                  <a:pt x="18991" y="19015"/>
                </a:lnTo>
                <a:lnTo>
                  <a:pt x="22670"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8" name="Google Shape;198;p13"/>
          <p:cNvSpPr/>
          <p:nvPr/>
        </p:nvSpPr>
        <p:spPr>
          <a:xfrm>
            <a:off x="2634299" y="3201701"/>
            <a:ext cx="531522" cy="445807"/>
          </a:xfrm>
          <a:custGeom>
            <a:avLst/>
            <a:gdLst/>
            <a:ahLst/>
            <a:cxnLst/>
            <a:rect l="l" t="t" r="r" b="b"/>
            <a:pathLst>
              <a:path w="22671" h="19015" extrusionOk="0">
                <a:moveTo>
                  <a:pt x="3692" y="0"/>
                </a:moveTo>
                <a:lnTo>
                  <a:pt x="1" y="19015"/>
                </a:lnTo>
                <a:lnTo>
                  <a:pt x="18991" y="19015"/>
                </a:lnTo>
                <a:lnTo>
                  <a:pt x="22670"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9" name="Google Shape;199;p13"/>
          <p:cNvSpPr/>
          <p:nvPr/>
        </p:nvSpPr>
        <p:spPr>
          <a:xfrm>
            <a:off x="2634299" y="1288964"/>
            <a:ext cx="531522" cy="445807"/>
          </a:xfrm>
          <a:custGeom>
            <a:avLst/>
            <a:gdLst/>
            <a:ahLst/>
            <a:cxnLst/>
            <a:rect l="l" t="t" r="r" b="b"/>
            <a:pathLst>
              <a:path w="22671" h="19015" extrusionOk="0">
                <a:moveTo>
                  <a:pt x="3692" y="0"/>
                </a:moveTo>
                <a:lnTo>
                  <a:pt x="1" y="19015"/>
                </a:lnTo>
                <a:lnTo>
                  <a:pt x="18991" y="19015"/>
                </a:lnTo>
                <a:lnTo>
                  <a:pt x="2267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0" name="Google Shape;200;p13"/>
          <p:cNvSpPr txBox="1">
            <a:spLocks noGrp="1"/>
          </p:cNvSpPr>
          <p:nvPr>
            <p:ph type="title" idx="9" hasCustomPrompt="1"/>
          </p:nvPr>
        </p:nvSpPr>
        <p:spPr>
          <a:xfrm>
            <a:off x="2654963" y="1387252"/>
            <a:ext cx="490200" cy="2793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2000"/>
              <a:buNone/>
              <a:defRPr sz="2000" b="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201" name="Google Shape;201;p13"/>
          <p:cNvSpPr txBox="1">
            <a:spLocks noGrp="1"/>
          </p:cNvSpPr>
          <p:nvPr>
            <p:ph type="title" idx="13" hasCustomPrompt="1"/>
          </p:nvPr>
        </p:nvSpPr>
        <p:spPr>
          <a:xfrm>
            <a:off x="5998538" y="1387252"/>
            <a:ext cx="490200" cy="2793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2000"/>
              <a:buNone/>
              <a:defRPr sz="2000" b="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202" name="Google Shape;202;p13"/>
          <p:cNvSpPr txBox="1">
            <a:spLocks noGrp="1"/>
          </p:cNvSpPr>
          <p:nvPr>
            <p:ph type="title" idx="14" hasCustomPrompt="1"/>
          </p:nvPr>
        </p:nvSpPr>
        <p:spPr>
          <a:xfrm>
            <a:off x="5998538" y="3301802"/>
            <a:ext cx="490200" cy="2793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2000"/>
              <a:buNone/>
              <a:defRPr sz="2000" b="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203" name="Google Shape;203;p13"/>
          <p:cNvSpPr txBox="1">
            <a:spLocks noGrp="1"/>
          </p:cNvSpPr>
          <p:nvPr>
            <p:ph type="title" idx="15" hasCustomPrompt="1"/>
          </p:nvPr>
        </p:nvSpPr>
        <p:spPr>
          <a:xfrm>
            <a:off x="2654950" y="3301802"/>
            <a:ext cx="490200" cy="2793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2000"/>
              <a:buNone/>
              <a:defRPr sz="2000" b="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Roboto Condensed"/>
              <a:buChar char="●"/>
              <a:defRPr sz="1800">
                <a:solidFill>
                  <a:schemeClr val="dk2"/>
                </a:solidFill>
                <a:latin typeface="Roboto Condensed"/>
                <a:ea typeface="Roboto Condensed"/>
                <a:cs typeface="Roboto Condensed"/>
                <a:sym typeface="Roboto Condensed"/>
              </a:defRPr>
            </a:lvl1pPr>
            <a:lvl2pPr marL="914400" lvl="1" indent="-3175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2pPr>
            <a:lvl3pPr marL="1371600" lvl="2" indent="-3175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3pPr>
            <a:lvl4pPr marL="1828800" lvl="3" indent="-3175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4pPr>
            <a:lvl5pPr marL="2286000" lvl="4" indent="-3175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5pPr>
            <a:lvl6pPr marL="2743200" lvl="5" indent="-3175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6pPr>
            <a:lvl7pPr marL="3200400" lvl="6" indent="-3175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7pPr>
            <a:lvl8pPr marL="3657600" lvl="7" indent="-3175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8pPr>
            <a:lvl9pPr marL="4114800" lvl="8" indent="-317500" rtl="0">
              <a:lnSpc>
                <a:spcPct val="115000"/>
              </a:lnSpc>
              <a:spcBef>
                <a:spcPts val="1600"/>
              </a:spcBef>
              <a:spcAft>
                <a:spcPts val="160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7" r:id="rId8"/>
    <p:sldLayoutId id="2147483659" r:id="rId9"/>
    <p:sldLayoutId id="2147483662" r:id="rId10"/>
    <p:sldLayoutId id="2147483665" r:id="rId11"/>
    <p:sldLayoutId id="2147483667" r:id="rId12"/>
    <p:sldLayoutId id="2147483668" r:id="rId13"/>
    <p:sldLayoutId id="2147483674" r:id="rId14"/>
    <p:sldLayoutId id="2147483678" r:id="rId15"/>
    <p:sldLayoutId id="2147483679"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6">
          <p15:clr>
            <a:srgbClr val="EA4335"/>
          </p15:clr>
        </p15:guide>
        <p15:guide id="2" orient="horz" pos="348">
          <p15:clr>
            <a:srgbClr val="EA4335"/>
          </p15:clr>
        </p15:guide>
        <p15:guide id="3" orient="horz" pos="2903">
          <p15:clr>
            <a:srgbClr val="EA4335"/>
          </p15:clr>
        </p15:guide>
        <p15:guide id="4" pos="5311">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3.jpg" /><Relationship Id="rId2" Type="http://schemas.openxmlformats.org/officeDocument/2006/relationships/notesSlide" Target="../notesSlides/notesSlide7.xml" /><Relationship Id="rId1" Type="http://schemas.openxmlformats.org/officeDocument/2006/relationships/slideLayout" Target="../slideLayouts/slideLayout3.xml" /><Relationship Id="rId4" Type="http://schemas.openxmlformats.org/officeDocument/2006/relationships/hyperlink" Target="https://www.flickr.com/photos/125583104@N04/14292856879" TargetMode="Externa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3" Type="http://schemas.microsoft.com/office/2007/relationships/hdphoto" Target="../media/hdphoto2.wdp" /><Relationship Id="rId2" Type="http://schemas.openxmlformats.org/officeDocument/2006/relationships/image" Target="../media/image14.png" /><Relationship Id="rId1" Type="http://schemas.openxmlformats.org/officeDocument/2006/relationships/slideLayout" Target="../slideLayouts/slideLayout5.xml" /><Relationship Id="rId4" Type="http://schemas.openxmlformats.org/officeDocument/2006/relationships/hyperlink" Target="http://www.picpedia.org/highway-signs/d/development.html" TargetMode="External" /></Relationships>
</file>

<file path=ppt/slides/_rels/slide13.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8.xml" /><Relationship Id="rId1" Type="http://schemas.openxmlformats.org/officeDocument/2006/relationships/slideLayout" Target="../slideLayouts/slideLayout13.xml" /><Relationship Id="rId4" Type="http://schemas.openxmlformats.org/officeDocument/2006/relationships/hyperlink" Target="https://www.gueabans.com/2017/11/penjelasan-tentang-arduino-uno-dan.html" TargetMode="External" /></Relationships>
</file>

<file path=ppt/slides/_rels/slide14.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13.xml" /></Relationships>
</file>

<file path=ppt/slides/_rels/slide15.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13.xml" /></Relationships>
</file>

<file path=ppt/slides/_rels/slide16.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13.xml" /></Relationships>
</file>

<file path=ppt/slides/_rels/slide17.xml.rels><?xml version="1.0" encoding="UTF-8" standalone="yes"?>
<Relationships xmlns="http://schemas.openxmlformats.org/package/2006/relationships"><Relationship Id="rId3" Type="http://schemas.openxmlformats.org/officeDocument/2006/relationships/hyperlink" Target="https://www.elprocus.com/heartbeat-sensor-working-application/" TargetMode="External" /><Relationship Id="rId2" Type="http://schemas.openxmlformats.org/officeDocument/2006/relationships/hyperlink" Target="https://www.elprocus.com/heartbeat-sensor-circuit-daigram-working-with-8051/" TargetMode="External" /><Relationship Id="rId1" Type="http://schemas.openxmlformats.org/officeDocument/2006/relationships/slideLayout" Target="../slideLayouts/slideLayout13.xml" /><Relationship Id="rId5" Type="http://schemas.openxmlformats.org/officeDocument/2006/relationships/image" Target="../media/image19.jpg" /><Relationship Id="rId4" Type="http://schemas.openxmlformats.org/officeDocument/2006/relationships/hyperlink" Target="https://www.elprocus.com/differential-amplifier-circuit-working/" TargetMode="External" /></Relationships>
</file>

<file path=ppt/slides/_rels/slide18.xml.rels><?xml version="1.0" encoding="UTF-8" standalone="yes"?>
<Relationships xmlns="http://schemas.openxmlformats.org/package/2006/relationships"><Relationship Id="rId2" Type="http://schemas.openxmlformats.org/officeDocument/2006/relationships/image" Target="../media/image20.jpg" /><Relationship Id="rId1" Type="http://schemas.openxmlformats.org/officeDocument/2006/relationships/slideLayout" Target="../slideLayouts/slideLayout13.xml" /></Relationships>
</file>

<file path=ppt/slides/_rels/slide19.xml.rels><?xml version="1.0" encoding="UTF-8" standalone="yes"?>
<Relationships xmlns="http://schemas.openxmlformats.org/package/2006/relationships"><Relationship Id="rId2" Type="http://schemas.openxmlformats.org/officeDocument/2006/relationships/image" Target="../media/image21.jfif" /><Relationship Id="rId1" Type="http://schemas.openxmlformats.org/officeDocument/2006/relationships/slideLayout" Target="../slideLayouts/slideLayout13.xml" /></Relationships>
</file>

<file path=ppt/slides/_rels/slide2.xml.rels><?xml version="1.0" encoding="UTF-8" standalone="yes"?>
<Relationships xmlns="http://schemas.openxmlformats.org/package/2006/relationships"><Relationship Id="rId8" Type="http://schemas.openxmlformats.org/officeDocument/2006/relationships/image" Target="../media/image6.png" /><Relationship Id="rId3" Type="http://schemas.openxmlformats.org/officeDocument/2006/relationships/image" Target="../media/image1.png" /><Relationship Id="rId7" Type="http://schemas.openxmlformats.org/officeDocument/2006/relationships/image" Target="../media/image5.png" /><Relationship Id="rId2" Type="http://schemas.openxmlformats.org/officeDocument/2006/relationships/notesSlide" Target="../notesSlides/notesSlide2.xml" /><Relationship Id="rId1" Type="http://schemas.openxmlformats.org/officeDocument/2006/relationships/slideLayout" Target="../slideLayouts/slideLayout9.xml" /><Relationship Id="rId6" Type="http://schemas.openxmlformats.org/officeDocument/2006/relationships/image" Target="../media/image4.svg" /><Relationship Id="rId5" Type="http://schemas.openxmlformats.org/officeDocument/2006/relationships/image" Target="../media/image3.png" /><Relationship Id="rId4" Type="http://schemas.openxmlformats.org/officeDocument/2006/relationships/image" Target="../media/image2.svg" /></Relationships>
</file>

<file path=ppt/slides/_rels/slide20.xml.rels><?xml version="1.0" encoding="UTF-8" standalone="yes"?>
<Relationships xmlns="http://schemas.openxmlformats.org/package/2006/relationships"><Relationship Id="rId3" Type="http://schemas.openxmlformats.org/officeDocument/2006/relationships/hyperlink" Target="https://uelectronics.com/producto/sensor-de-temperatura-infrarrojo-gy-906-mlx90614/" TargetMode="External" /><Relationship Id="rId2" Type="http://schemas.openxmlformats.org/officeDocument/2006/relationships/image" Target="../media/image22.jpg" /><Relationship Id="rId1" Type="http://schemas.openxmlformats.org/officeDocument/2006/relationships/slideLayout" Target="../slideLayouts/slideLayout13.xml" /></Relationships>
</file>

<file path=ppt/slides/_rels/slide21.xml.rels><?xml version="1.0" encoding="UTF-8" standalone="yes"?>
<Relationships xmlns="http://schemas.openxmlformats.org/package/2006/relationships"><Relationship Id="rId2" Type="http://schemas.openxmlformats.org/officeDocument/2006/relationships/image" Target="../media/image23.jfif" /><Relationship Id="rId1" Type="http://schemas.openxmlformats.org/officeDocument/2006/relationships/slideLayout" Target="../slideLayouts/slideLayout13.xml" /></Relationships>
</file>

<file path=ppt/slides/_rels/slide22.xml.rels><?xml version="1.0" encoding="UTF-8" standalone="yes"?>
<Relationships xmlns="http://schemas.openxmlformats.org/package/2006/relationships"><Relationship Id="rId2" Type="http://schemas.openxmlformats.org/officeDocument/2006/relationships/image" Target="../media/image24.jpg" /><Relationship Id="rId1" Type="http://schemas.openxmlformats.org/officeDocument/2006/relationships/slideLayout" Target="../slideLayouts/slideLayout13.xml" /></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RISC-V" TargetMode="External" /><Relationship Id="rId13" Type="http://schemas.openxmlformats.org/officeDocument/2006/relationships/hyperlink" Target="https://en.wikipedia.org/wiki/ESP8266" TargetMode="External" /><Relationship Id="rId3" Type="http://schemas.openxmlformats.org/officeDocument/2006/relationships/hyperlink" Target="https://en.wikipedia.org/wiki/Microcontroller" TargetMode="External" /><Relationship Id="rId7" Type="http://schemas.openxmlformats.org/officeDocument/2006/relationships/hyperlink" Target="https://en.wikipedia.org/wiki/Single-core" TargetMode="External" /><Relationship Id="rId12" Type="http://schemas.openxmlformats.org/officeDocument/2006/relationships/hyperlink" Target="https://en.wikipedia.org/wiki/ESP32#cite_note-EspressifESP32ProductPage-2" TargetMode="External" /><Relationship Id="rId2" Type="http://schemas.openxmlformats.org/officeDocument/2006/relationships/hyperlink" Target="https://en.wikipedia.org/wiki/System_on_a_chip" TargetMode="External" /><Relationship Id="rId1" Type="http://schemas.openxmlformats.org/officeDocument/2006/relationships/slideLayout" Target="../slideLayouts/slideLayout13.xml" /><Relationship Id="rId6" Type="http://schemas.openxmlformats.org/officeDocument/2006/relationships/hyperlink" Target="https://en.wikipedia.org/wiki/Tensilica" TargetMode="External" /><Relationship Id="rId11" Type="http://schemas.openxmlformats.org/officeDocument/2006/relationships/hyperlink" Target="https://en.wikipedia.org/wiki/TSMC" TargetMode="External" /><Relationship Id="rId5" Type="http://schemas.openxmlformats.org/officeDocument/2006/relationships/hyperlink" Target="https://en.wikipedia.org/wiki/Bluetooth" TargetMode="External" /><Relationship Id="rId10" Type="http://schemas.openxmlformats.org/officeDocument/2006/relationships/hyperlink" Target="https://en.wikipedia.org/w/index.php?title=Espressif_Systems&amp;action=edit&amp;redlink=1" TargetMode="External" /><Relationship Id="rId4" Type="http://schemas.openxmlformats.org/officeDocument/2006/relationships/hyperlink" Target="https://en.wikipedia.org/wiki/Wi-Fi" TargetMode="External" /><Relationship Id="rId9" Type="http://schemas.openxmlformats.org/officeDocument/2006/relationships/hyperlink" Target="https://en.wikipedia.org/wiki/Balun" TargetMode="External" /><Relationship Id="rId14" Type="http://schemas.openxmlformats.org/officeDocument/2006/relationships/image" Target="../media/image25.jfif" /></Relationships>
</file>

<file path=ppt/slides/_rels/slide24.xml.rels><?xml version="1.0" encoding="UTF-8" standalone="yes"?>
<Relationships xmlns="http://schemas.openxmlformats.org/package/2006/relationships"><Relationship Id="rId2" Type="http://schemas.openxmlformats.org/officeDocument/2006/relationships/image" Target="../media/image26.jpeg" /><Relationship Id="rId1" Type="http://schemas.openxmlformats.org/officeDocument/2006/relationships/slideLayout" Target="../slideLayouts/slideLayout13.xml" /></Relationships>
</file>

<file path=ppt/slides/_rels/slide25.xml.rels><?xml version="1.0" encoding="UTF-8" standalone="yes"?>
<Relationships xmlns="http://schemas.openxmlformats.org/package/2006/relationships"><Relationship Id="rId3" Type="http://schemas.openxmlformats.org/officeDocument/2006/relationships/hyperlink" Target="https://www.sparkfun.com/datasheets/LCD/HD44780.pdf" TargetMode="External" /><Relationship Id="rId2" Type="http://schemas.openxmlformats.org/officeDocument/2006/relationships/hyperlink" Target="https://www.electronicsforu.com/category/electronics-projects/hardware-diy" TargetMode="External" /><Relationship Id="rId1" Type="http://schemas.openxmlformats.org/officeDocument/2006/relationships/slideLayout" Target="../slideLayouts/slideLayout13.xml" /><Relationship Id="rId4" Type="http://schemas.openxmlformats.org/officeDocument/2006/relationships/image" Target="../media/image27.jpg" /></Relationships>
</file>

<file path=ppt/slides/_rels/slide26.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13.xml" /></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Machine" TargetMode="External" /><Relationship Id="rId7" Type="http://schemas.openxmlformats.org/officeDocument/2006/relationships/image" Target="../media/image29.jpg" /><Relationship Id="rId2" Type="http://schemas.openxmlformats.org/officeDocument/2006/relationships/hyperlink" Target="https://en.wikipedia.org/wiki/Sound" TargetMode="External" /><Relationship Id="rId1" Type="http://schemas.openxmlformats.org/officeDocument/2006/relationships/slideLayout" Target="../slideLayouts/slideLayout13.xml" /><Relationship Id="rId6" Type="http://schemas.openxmlformats.org/officeDocument/2006/relationships/hyperlink" Target="https://en.wikipedia.org/wiki/Timer" TargetMode="External" /><Relationship Id="rId5" Type="http://schemas.openxmlformats.org/officeDocument/2006/relationships/hyperlink" Target="https://en.wikipedia.org/wiki/Alarm_devices" TargetMode="External" /><Relationship Id="rId4" Type="http://schemas.openxmlformats.org/officeDocument/2006/relationships/hyperlink" Target="https://en.wikipedia.org/wiki/Electromechanics" TargetMode="External" /></Relationships>
</file>

<file path=ppt/slides/_rels/slide28.xml.rels><?xml version="1.0" encoding="UTF-8" standalone="yes"?>
<Relationships xmlns="http://schemas.openxmlformats.org/package/2006/relationships"><Relationship Id="rId8" Type="http://schemas.openxmlformats.org/officeDocument/2006/relationships/hyperlink" Target="https://en.wikipedia.org/wiki/Switch#Biased_switches" TargetMode="External" /><Relationship Id="rId3" Type="http://schemas.openxmlformats.org/officeDocument/2006/relationships/hyperlink" Target="https://en.wikipedia.org/wiki/Machine" TargetMode="External" /><Relationship Id="rId7" Type="http://schemas.openxmlformats.org/officeDocument/2006/relationships/hyperlink" Target="https://en.wikipedia.org/wiki/Push-button#cite_note-1" TargetMode="External" /><Relationship Id="rId2" Type="http://schemas.openxmlformats.org/officeDocument/2006/relationships/hyperlink" Target="https://en.wikipedia.org/wiki/Electrical_switch" TargetMode="External" /><Relationship Id="rId1" Type="http://schemas.openxmlformats.org/officeDocument/2006/relationships/slideLayout" Target="../slideLayouts/slideLayout13.xml" /><Relationship Id="rId6" Type="http://schemas.openxmlformats.org/officeDocument/2006/relationships/hyperlink" Target="https://en.wikipedia.org/wiki/Metal" TargetMode="External" /><Relationship Id="rId5" Type="http://schemas.openxmlformats.org/officeDocument/2006/relationships/hyperlink" Target="https://en.wikipedia.org/wiki/Plastic" TargetMode="External" /><Relationship Id="rId10" Type="http://schemas.openxmlformats.org/officeDocument/2006/relationships/image" Target="../media/image30.jpg" /><Relationship Id="rId4" Type="http://schemas.openxmlformats.org/officeDocument/2006/relationships/hyperlink" Target="https://en.wikipedia.org/wiki/Process_(engineering)" TargetMode="External" /><Relationship Id="rId9" Type="http://schemas.openxmlformats.org/officeDocument/2006/relationships/hyperlink" Target="https://en.wikipedia.org/wiki/Spring_(device)" TargetMode="External"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8.xml" /></Relationships>
</file>

<file path=ppt/slides/_rels/slide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4.xml" /></Relationships>
</file>

<file path=ppt/slides/_rels/slide31.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6.xml" /></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1.xml" /></Relationships>
</file>

<file path=ppt/slides/_rels/slide4.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4.xml" /><Relationship Id="rId1" Type="http://schemas.openxmlformats.org/officeDocument/2006/relationships/slideLayout" Target="../slideLayouts/slideLayout10.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2.xml" /></Relationships>
</file>

<file path=ppt/slides/_rels/slide6.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12.xml" /></Relationships>
</file>

<file path=ppt/slides/_rels/slide7.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10.png" /><Relationship Id="rId1" Type="http://schemas.openxmlformats.org/officeDocument/2006/relationships/slideLayout" Target="../slideLayouts/slideLayout12.xml" /><Relationship Id="rId4" Type="http://schemas.openxmlformats.org/officeDocument/2006/relationships/hyperlink" Target="https://technofaq.org/posts/2020/04/7-benefits-of-a-project-collaboration-tool-for-your-business/" TargetMode="External" /></Relationships>
</file>

<file path=ppt/slides/_rels/slide8.xml.rels><?xml version="1.0" encoding="UTF-8" standalone="yes"?>
<Relationships xmlns="http://schemas.openxmlformats.org/package/2006/relationships"><Relationship Id="rId3" Type="http://schemas.openxmlformats.org/officeDocument/2006/relationships/hyperlink" Target="https://technofaq.org/posts/2019/05/netbase-specialized-social-media-monitoring-services/" TargetMode="External" /><Relationship Id="rId2" Type="http://schemas.openxmlformats.org/officeDocument/2006/relationships/image" Target="../media/image11.jpeg" /><Relationship Id="rId1" Type="http://schemas.openxmlformats.org/officeDocument/2006/relationships/slideLayout" Target="../slideLayouts/slideLayout14.xml" /><Relationship Id="rId4" Type="http://schemas.openxmlformats.org/officeDocument/2006/relationships/hyperlink" Target="https://creativecommons.org/licenses/by-nc-sa/3.0/" TargetMode="External" /></Relationships>
</file>

<file path=ppt/slides/_rels/slide9.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6.xml" /><Relationship Id="rId1" Type="http://schemas.openxmlformats.org/officeDocument/2006/relationships/slideLayout" Target="../slideLayouts/slideLayout6.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8"/>
          <p:cNvSpPr txBox="1">
            <a:spLocks noGrp="1"/>
          </p:cNvSpPr>
          <p:nvPr>
            <p:ph type="subTitle" idx="1"/>
          </p:nvPr>
        </p:nvSpPr>
        <p:spPr>
          <a:xfrm>
            <a:off x="772800" y="3577075"/>
            <a:ext cx="8520600" cy="53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GET HEALTHY . . .</a:t>
            </a:r>
            <a:endParaRPr dirty="0"/>
          </a:p>
        </p:txBody>
      </p:sp>
      <p:sp>
        <p:nvSpPr>
          <p:cNvPr id="367" name="Google Shape;367;p38"/>
          <p:cNvSpPr txBox="1">
            <a:spLocks noGrp="1"/>
          </p:cNvSpPr>
          <p:nvPr>
            <p:ph type="ctrTitle"/>
          </p:nvPr>
        </p:nvSpPr>
        <p:spPr>
          <a:xfrm>
            <a:off x="772796" y="1277137"/>
            <a:ext cx="8520600" cy="22629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400" dirty="0"/>
              <a:t>HEALTH </a:t>
            </a:r>
            <a:br>
              <a:rPr lang="en-US" sz="5400" dirty="0"/>
            </a:br>
            <a:r>
              <a:rPr lang="en-US" sz="5400" dirty="0"/>
              <a:t>MONITORING </a:t>
            </a:r>
            <a:br>
              <a:rPr lang="en-US" sz="5400" dirty="0"/>
            </a:br>
            <a:r>
              <a:rPr lang="en-US" sz="5400" dirty="0"/>
              <a:t>SYSTEM</a:t>
            </a:r>
            <a:endParaRPr sz="5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52"/>
          <p:cNvSpPr txBox="1">
            <a:spLocks noGrp="1"/>
          </p:cNvSpPr>
          <p:nvPr>
            <p:ph type="title"/>
          </p:nvPr>
        </p:nvSpPr>
        <p:spPr>
          <a:xfrm>
            <a:off x="-1043940" y="412565"/>
            <a:ext cx="9144000" cy="4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COMPONENTS IN THE PROJECT</a:t>
            </a:r>
            <a:endParaRPr sz="3200" dirty="0"/>
          </a:p>
        </p:txBody>
      </p:sp>
      <p:sp>
        <p:nvSpPr>
          <p:cNvPr id="953" name="Google Shape;953;p52"/>
          <p:cNvSpPr txBox="1">
            <a:spLocks noGrp="1"/>
          </p:cNvSpPr>
          <p:nvPr>
            <p:ph type="body" idx="1"/>
          </p:nvPr>
        </p:nvSpPr>
        <p:spPr>
          <a:xfrm>
            <a:off x="1547557" y="1534770"/>
            <a:ext cx="3285900" cy="229310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800" dirty="0"/>
              <a:t>There are number of components used In the project. </a:t>
            </a:r>
          </a:p>
          <a:p>
            <a:pPr marL="0" lvl="0" indent="0" algn="l" rtl="0">
              <a:spcBef>
                <a:spcPts val="0"/>
              </a:spcBef>
              <a:spcAft>
                <a:spcPts val="1600"/>
              </a:spcAft>
              <a:buNone/>
            </a:pPr>
            <a:r>
              <a:rPr lang="en-US" sz="1800" dirty="0"/>
              <a:t>There are basically two types of components they are </a:t>
            </a:r>
          </a:p>
          <a:p>
            <a:pPr marL="342900" lvl="0" indent="-342900" algn="l" rtl="0">
              <a:spcBef>
                <a:spcPts val="0"/>
              </a:spcBef>
              <a:spcAft>
                <a:spcPts val="1600"/>
              </a:spcAft>
              <a:buAutoNum type="arabicPeriod"/>
            </a:pPr>
            <a:r>
              <a:rPr lang="en-US" sz="1800" dirty="0"/>
              <a:t>Hardware components </a:t>
            </a:r>
          </a:p>
          <a:p>
            <a:pPr marL="342900" lvl="0" indent="-342900" algn="l" rtl="0">
              <a:spcBef>
                <a:spcPts val="0"/>
              </a:spcBef>
              <a:spcAft>
                <a:spcPts val="1600"/>
              </a:spcAft>
              <a:buAutoNum type="arabicPeriod"/>
            </a:pPr>
            <a:r>
              <a:rPr lang="en-US" sz="1800" dirty="0"/>
              <a:t>Software components </a:t>
            </a:r>
            <a:endParaRPr sz="1800" dirty="0"/>
          </a:p>
        </p:txBody>
      </p:sp>
      <p:sp>
        <p:nvSpPr>
          <p:cNvPr id="954" name="Google Shape;954;p52"/>
          <p:cNvSpPr/>
          <p:nvPr/>
        </p:nvSpPr>
        <p:spPr>
          <a:xfrm>
            <a:off x="5379475" y="1867625"/>
            <a:ext cx="3354900" cy="2085900"/>
          </a:xfrm>
          <a:prstGeom prst="parallelogram">
            <a:avLst>
              <a:gd name="adj" fmla="val 19814"/>
            </a:avLst>
          </a:pr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CB85527-0B98-4A74-BE80-56D6FF7365A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173081" y="1534770"/>
            <a:ext cx="3767688" cy="25056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5EC0-6DF8-46FE-89B0-9674611B262B}"/>
              </a:ext>
            </a:extLst>
          </p:cNvPr>
          <p:cNvSpPr>
            <a:spLocks noGrp="1"/>
          </p:cNvSpPr>
          <p:nvPr>
            <p:ph type="title"/>
          </p:nvPr>
        </p:nvSpPr>
        <p:spPr/>
        <p:txBody>
          <a:bodyPr/>
          <a:lstStyle/>
          <a:p>
            <a:r>
              <a:rPr lang="en-IN" dirty="0"/>
              <a:t>HARDWARE</a:t>
            </a:r>
            <a:br>
              <a:rPr lang="en-IN" dirty="0"/>
            </a:br>
            <a:r>
              <a:rPr lang="en-IN" dirty="0"/>
              <a:t>COMPONENTS CLASSIFICATION </a:t>
            </a:r>
          </a:p>
        </p:txBody>
      </p:sp>
      <p:sp>
        <p:nvSpPr>
          <p:cNvPr id="3" name="Google Shape;1123;p29">
            <a:extLst>
              <a:ext uri="{FF2B5EF4-FFF2-40B4-BE49-F238E27FC236}">
                <a16:creationId xmlns:a16="http://schemas.microsoft.com/office/drawing/2014/main" id="{04C99220-FABB-403F-AC9B-882B71983827}"/>
              </a:ext>
            </a:extLst>
          </p:cNvPr>
          <p:cNvSpPr txBox="1"/>
          <p:nvPr/>
        </p:nvSpPr>
        <p:spPr>
          <a:xfrm>
            <a:off x="476198" y="585132"/>
            <a:ext cx="1000200" cy="31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accent1"/>
                </a:solidFill>
                <a:latin typeface="Fira Sans Extra Condensed"/>
                <a:ea typeface="Fira Sans Extra Condensed"/>
                <a:cs typeface="Fira Sans Extra Condensed"/>
                <a:sym typeface="Fira Sans Extra Condensed"/>
              </a:rPr>
              <a:t>ARDUINO UNO</a:t>
            </a:r>
            <a:endParaRPr sz="1200" b="1" dirty="0">
              <a:solidFill>
                <a:schemeClr val="accent1"/>
              </a:solidFill>
              <a:latin typeface="Fira Sans Extra Condensed"/>
              <a:ea typeface="Fira Sans Extra Condensed"/>
              <a:cs typeface="Fira Sans Extra Condensed"/>
              <a:sym typeface="Fira Sans Extra Condensed"/>
            </a:endParaRPr>
          </a:p>
        </p:txBody>
      </p:sp>
      <p:sp>
        <p:nvSpPr>
          <p:cNvPr id="4" name="Google Shape;1124;p29">
            <a:extLst>
              <a:ext uri="{FF2B5EF4-FFF2-40B4-BE49-F238E27FC236}">
                <a16:creationId xmlns:a16="http://schemas.microsoft.com/office/drawing/2014/main" id="{945A7815-B6B9-41DC-9435-15FDB3E31D17}"/>
              </a:ext>
            </a:extLst>
          </p:cNvPr>
          <p:cNvSpPr txBox="1"/>
          <p:nvPr/>
        </p:nvSpPr>
        <p:spPr>
          <a:xfrm>
            <a:off x="476198" y="1084521"/>
            <a:ext cx="1000200" cy="31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bg2"/>
                </a:solidFill>
                <a:latin typeface="Fira Sans Extra Condensed"/>
                <a:ea typeface="Fira Sans Extra Condensed"/>
                <a:cs typeface="Fira Sans Extra Condensed"/>
                <a:sym typeface="Fira Sans Extra Condensed"/>
              </a:rPr>
              <a:t>ESP32</a:t>
            </a:r>
            <a:endParaRPr sz="1200" b="1" dirty="0">
              <a:solidFill>
                <a:schemeClr val="bg2"/>
              </a:solidFill>
              <a:latin typeface="Fira Sans Extra Condensed"/>
              <a:ea typeface="Fira Sans Extra Condensed"/>
              <a:cs typeface="Fira Sans Extra Condensed"/>
              <a:sym typeface="Fira Sans Extra Condensed"/>
            </a:endParaRPr>
          </a:p>
        </p:txBody>
      </p:sp>
      <p:sp>
        <p:nvSpPr>
          <p:cNvPr id="5" name="Google Shape;1125;p29">
            <a:extLst>
              <a:ext uri="{FF2B5EF4-FFF2-40B4-BE49-F238E27FC236}">
                <a16:creationId xmlns:a16="http://schemas.microsoft.com/office/drawing/2014/main" id="{BCAB41EA-2FCB-4BE1-8184-9DF496075331}"/>
              </a:ext>
            </a:extLst>
          </p:cNvPr>
          <p:cNvSpPr txBox="1"/>
          <p:nvPr/>
        </p:nvSpPr>
        <p:spPr>
          <a:xfrm>
            <a:off x="476198" y="1562363"/>
            <a:ext cx="1000200" cy="31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200" b="1" dirty="0">
                <a:solidFill>
                  <a:srgbClr val="0070C0"/>
                </a:solidFill>
                <a:latin typeface="Fira Sans Extra Condensed"/>
                <a:ea typeface="Fira Sans Extra Condensed"/>
                <a:cs typeface="Fira Sans Extra Condensed"/>
                <a:sym typeface="Fira Sans Extra Condensed"/>
              </a:rPr>
              <a:t>GSM MODULE</a:t>
            </a:r>
            <a:endParaRPr sz="1200" b="1" dirty="0">
              <a:solidFill>
                <a:srgbClr val="0070C0"/>
              </a:solidFill>
              <a:latin typeface="Fira Sans Extra Condensed"/>
              <a:ea typeface="Fira Sans Extra Condensed"/>
              <a:cs typeface="Fira Sans Extra Condensed"/>
              <a:sym typeface="Fira Sans Extra Condensed"/>
            </a:endParaRPr>
          </a:p>
        </p:txBody>
      </p:sp>
      <p:sp>
        <p:nvSpPr>
          <p:cNvPr id="6" name="Google Shape;1125;p29">
            <a:extLst>
              <a:ext uri="{FF2B5EF4-FFF2-40B4-BE49-F238E27FC236}">
                <a16:creationId xmlns:a16="http://schemas.microsoft.com/office/drawing/2014/main" id="{761E6DE4-7A81-4CCC-839E-C1D229026000}"/>
              </a:ext>
            </a:extLst>
          </p:cNvPr>
          <p:cNvSpPr txBox="1"/>
          <p:nvPr/>
        </p:nvSpPr>
        <p:spPr>
          <a:xfrm>
            <a:off x="476198" y="2607927"/>
            <a:ext cx="1000200" cy="31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tx2">
                    <a:lumMod val="25000"/>
                  </a:schemeClr>
                </a:solidFill>
                <a:latin typeface="Fira Sans Extra Condensed"/>
                <a:ea typeface="Fira Sans Extra Condensed"/>
                <a:cs typeface="Fira Sans Extra Condensed"/>
                <a:sym typeface="Fira Sans Extra Condensed"/>
              </a:rPr>
              <a:t>ADA8232</a:t>
            </a:r>
            <a:endParaRPr sz="1200" b="1" dirty="0">
              <a:solidFill>
                <a:schemeClr val="tx2">
                  <a:lumMod val="25000"/>
                </a:schemeClr>
              </a:solidFill>
              <a:latin typeface="Fira Sans Extra Condensed"/>
              <a:ea typeface="Fira Sans Extra Condensed"/>
              <a:cs typeface="Fira Sans Extra Condensed"/>
              <a:sym typeface="Fira Sans Extra Condensed"/>
            </a:endParaRPr>
          </a:p>
        </p:txBody>
      </p:sp>
      <p:sp>
        <p:nvSpPr>
          <p:cNvPr id="7" name="Google Shape;1125;p29">
            <a:extLst>
              <a:ext uri="{FF2B5EF4-FFF2-40B4-BE49-F238E27FC236}">
                <a16:creationId xmlns:a16="http://schemas.microsoft.com/office/drawing/2014/main" id="{69993D3C-4BD7-4728-8108-7E3448C413EA}"/>
              </a:ext>
            </a:extLst>
          </p:cNvPr>
          <p:cNvSpPr txBox="1"/>
          <p:nvPr/>
        </p:nvSpPr>
        <p:spPr>
          <a:xfrm>
            <a:off x="528450" y="3017824"/>
            <a:ext cx="1000200" cy="31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rgbClr val="4CB6BF"/>
                </a:solidFill>
                <a:latin typeface="Fira Sans Extra Condensed"/>
                <a:ea typeface="Fira Sans Extra Condensed"/>
                <a:cs typeface="Fira Sans Extra Condensed"/>
                <a:sym typeface="Fira Sans Extra Condensed"/>
              </a:rPr>
              <a:t>MAX30102</a:t>
            </a:r>
            <a:endParaRPr sz="1200" b="1" dirty="0">
              <a:solidFill>
                <a:srgbClr val="4CB6BF"/>
              </a:solidFill>
              <a:latin typeface="Fira Sans Extra Condensed"/>
              <a:ea typeface="Fira Sans Extra Condensed"/>
              <a:cs typeface="Fira Sans Extra Condensed"/>
              <a:sym typeface="Fira Sans Extra Condensed"/>
            </a:endParaRPr>
          </a:p>
        </p:txBody>
      </p:sp>
      <p:sp>
        <p:nvSpPr>
          <p:cNvPr id="8" name="Google Shape;1125;p29">
            <a:extLst>
              <a:ext uri="{FF2B5EF4-FFF2-40B4-BE49-F238E27FC236}">
                <a16:creationId xmlns:a16="http://schemas.microsoft.com/office/drawing/2014/main" id="{58EE0933-326C-4CAC-B5C5-7E85B2477594}"/>
              </a:ext>
            </a:extLst>
          </p:cNvPr>
          <p:cNvSpPr txBox="1"/>
          <p:nvPr/>
        </p:nvSpPr>
        <p:spPr>
          <a:xfrm>
            <a:off x="476198" y="3495666"/>
            <a:ext cx="1000200" cy="31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rgbClr val="A0E9B1"/>
                </a:solidFill>
                <a:latin typeface="Fira Sans Extra Condensed"/>
                <a:ea typeface="Fira Sans Extra Condensed"/>
                <a:cs typeface="Fira Sans Extra Condensed"/>
                <a:sym typeface="Fira Sans Extra Condensed"/>
              </a:rPr>
              <a:t>GM906</a:t>
            </a:r>
            <a:endParaRPr sz="1200" b="1" dirty="0">
              <a:solidFill>
                <a:srgbClr val="A0E9B1"/>
              </a:solidFill>
              <a:latin typeface="Fira Sans Extra Condensed"/>
              <a:ea typeface="Fira Sans Extra Condensed"/>
              <a:cs typeface="Fira Sans Extra Condensed"/>
              <a:sym typeface="Fira Sans Extra Condensed"/>
            </a:endParaRPr>
          </a:p>
        </p:txBody>
      </p:sp>
      <p:sp>
        <p:nvSpPr>
          <p:cNvPr id="9" name="Google Shape;1125;p29">
            <a:extLst>
              <a:ext uri="{FF2B5EF4-FFF2-40B4-BE49-F238E27FC236}">
                <a16:creationId xmlns:a16="http://schemas.microsoft.com/office/drawing/2014/main" id="{AA257FB1-1ECD-4452-BFA3-DAF9CB88B83C}"/>
              </a:ext>
            </a:extLst>
          </p:cNvPr>
          <p:cNvSpPr txBox="1"/>
          <p:nvPr/>
        </p:nvSpPr>
        <p:spPr>
          <a:xfrm>
            <a:off x="528450" y="3916494"/>
            <a:ext cx="1000200" cy="31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bg2"/>
                </a:solidFill>
                <a:latin typeface="Fira Sans Extra Condensed"/>
                <a:ea typeface="Fira Sans Extra Condensed"/>
                <a:cs typeface="Fira Sans Extra Condensed"/>
                <a:sym typeface="Fira Sans Extra Condensed"/>
              </a:rPr>
              <a:t>BUZZER</a:t>
            </a:r>
            <a:endParaRPr sz="1200" b="1" dirty="0">
              <a:solidFill>
                <a:schemeClr val="bg2"/>
              </a:solidFill>
              <a:latin typeface="Fira Sans Extra Condensed"/>
              <a:ea typeface="Fira Sans Extra Condensed"/>
              <a:cs typeface="Fira Sans Extra Condensed"/>
              <a:sym typeface="Fira Sans Extra Condensed"/>
            </a:endParaRPr>
          </a:p>
        </p:txBody>
      </p:sp>
      <p:sp>
        <p:nvSpPr>
          <p:cNvPr id="10" name="Google Shape;1125;p29">
            <a:extLst>
              <a:ext uri="{FF2B5EF4-FFF2-40B4-BE49-F238E27FC236}">
                <a16:creationId xmlns:a16="http://schemas.microsoft.com/office/drawing/2014/main" id="{079972B3-C0F1-4457-9933-7977A2663F83}"/>
              </a:ext>
            </a:extLst>
          </p:cNvPr>
          <p:cNvSpPr txBox="1"/>
          <p:nvPr/>
        </p:nvSpPr>
        <p:spPr>
          <a:xfrm>
            <a:off x="476198" y="2119154"/>
            <a:ext cx="1000200" cy="31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rgbClr val="70C990"/>
                </a:solidFill>
                <a:latin typeface="Fira Sans Extra Condensed"/>
                <a:ea typeface="Fira Sans Extra Condensed"/>
                <a:cs typeface="Fira Sans Extra Condensed"/>
                <a:sym typeface="Fira Sans Extra Condensed"/>
              </a:rPr>
              <a:t>LCD16X2</a:t>
            </a:r>
            <a:endParaRPr sz="1200" b="1" dirty="0">
              <a:solidFill>
                <a:srgbClr val="70C990"/>
              </a:solidFill>
              <a:latin typeface="Fira Sans Extra Condensed"/>
              <a:ea typeface="Fira Sans Extra Condensed"/>
              <a:cs typeface="Fira Sans Extra Condensed"/>
              <a:sym typeface="Fira Sans Extra Condensed"/>
            </a:endParaRPr>
          </a:p>
        </p:txBody>
      </p:sp>
      <p:sp>
        <p:nvSpPr>
          <p:cNvPr id="11" name="Google Shape;1125;p29">
            <a:extLst>
              <a:ext uri="{FF2B5EF4-FFF2-40B4-BE49-F238E27FC236}">
                <a16:creationId xmlns:a16="http://schemas.microsoft.com/office/drawing/2014/main" id="{115DFA66-B4AF-4305-A394-686A6D967F66}"/>
              </a:ext>
            </a:extLst>
          </p:cNvPr>
          <p:cNvSpPr txBox="1"/>
          <p:nvPr/>
        </p:nvSpPr>
        <p:spPr>
          <a:xfrm>
            <a:off x="-380173" y="4394336"/>
            <a:ext cx="1817245" cy="52567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solidFill>
                  <a:schemeClr val="bg1">
                    <a:lumMod val="50000"/>
                  </a:schemeClr>
                </a:solidFill>
                <a:latin typeface="Fira Sans Extra Condensed"/>
                <a:ea typeface="Fira Sans Extra Condensed"/>
                <a:cs typeface="Fira Sans Extra Condensed"/>
                <a:sym typeface="Fira Sans Extra Condensed"/>
              </a:rPr>
              <a:t>LED’s</a:t>
            </a:r>
            <a:endParaRPr lang="en-IN" sz="1200" b="1">
              <a:solidFill>
                <a:schemeClr val="bg1">
                  <a:lumMod val="50000"/>
                </a:schemeClr>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None/>
            </a:pPr>
            <a:endParaRPr lang="en-IN" sz="1200" b="1">
              <a:solidFill>
                <a:schemeClr val="bg1">
                  <a:lumMod val="50000"/>
                </a:schemeClr>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None/>
            </a:pPr>
            <a:r>
              <a:rPr lang="en-IN" sz="1200" b="1">
                <a:solidFill>
                  <a:schemeClr val="bg1">
                    <a:lumMod val="50000"/>
                  </a:schemeClr>
                </a:solidFill>
                <a:latin typeface="Fira Sans Extra Condensed"/>
                <a:ea typeface="Fira Sans Extra Condensed"/>
                <a:cs typeface="Fira Sans Extra Condensed"/>
                <a:sym typeface="Fira Sans Extra Condensed"/>
              </a:rPr>
              <a:t>Push button switch </a:t>
            </a:r>
            <a:endParaRPr sz="1200" b="1" dirty="0">
              <a:solidFill>
                <a:schemeClr val="bg1">
                  <a:lumMod val="50000"/>
                </a:schemeClr>
              </a:solidFill>
              <a:latin typeface="Fira Sans Extra Condensed"/>
              <a:ea typeface="Fira Sans Extra Condensed"/>
              <a:cs typeface="Fira Sans Extra Condensed"/>
              <a:sym typeface="Fira Sans Extra Condensed"/>
            </a:endParaRPr>
          </a:p>
        </p:txBody>
      </p:sp>
      <p:sp>
        <p:nvSpPr>
          <p:cNvPr id="12" name="Right Brace 11">
            <a:extLst>
              <a:ext uri="{FF2B5EF4-FFF2-40B4-BE49-F238E27FC236}">
                <a16:creationId xmlns:a16="http://schemas.microsoft.com/office/drawing/2014/main" id="{ECB5D3D9-0CA0-47F7-BC7D-81E75ADD6049}"/>
              </a:ext>
            </a:extLst>
          </p:cNvPr>
          <p:cNvSpPr/>
          <p:nvPr/>
        </p:nvSpPr>
        <p:spPr>
          <a:xfrm>
            <a:off x="1672677" y="581388"/>
            <a:ext cx="576000" cy="1800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 name="Right Brace 12">
            <a:extLst>
              <a:ext uri="{FF2B5EF4-FFF2-40B4-BE49-F238E27FC236}">
                <a16:creationId xmlns:a16="http://schemas.microsoft.com/office/drawing/2014/main" id="{04200673-C0D8-4795-8D1B-9AA697C8E1F3}"/>
              </a:ext>
            </a:extLst>
          </p:cNvPr>
          <p:cNvSpPr/>
          <p:nvPr/>
        </p:nvSpPr>
        <p:spPr>
          <a:xfrm>
            <a:off x="1672677" y="2655799"/>
            <a:ext cx="576000" cy="1081911"/>
          </a:xfrm>
          <a:prstGeom prst="rightBrace">
            <a:avLst>
              <a:gd name="adj1" fmla="val 10601"/>
              <a:gd name="adj2" fmla="val 5067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Google Shape;1123;p29">
            <a:extLst>
              <a:ext uri="{FF2B5EF4-FFF2-40B4-BE49-F238E27FC236}">
                <a16:creationId xmlns:a16="http://schemas.microsoft.com/office/drawing/2014/main" id="{B224FFCF-1A14-4235-8FFA-3F56315F14B7}"/>
              </a:ext>
            </a:extLst>
          </p:cNvPr>
          <p:cNvSpPr txBox="1"/>
          <p:nvPr/>
        </p:nvSpPr>
        <p:spPr>
          <a:xfrm>
            <a:off x="2340444" y="1339700"/>
            <a:ext cx="1782336" cy="313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dirty="0">
                <a:solidFill>
                  <a:schemeClr val="accent1"/>
                </a:solidFill>
                <a:latin typeface="Fira Sans Extra Condensed"/>
                <a:ea typeface="Fira Sans Extra Condensed"/>
                <a:cs typeface="Fira Sans Extra Condensed"/>
                <a:sym typeface="Fira Sans Extra Condensed"/>
              </a:rPr>
              <a:t>DEVELOPMENT BOARDS</a:t>
            </a:r>
            <a:endParaRPr sz="1200" b="1" dirty="0">
              <a:solidFill>
                <a:schemeClr val="accent1"/>
              </a:solidFill>
              <a:latin typeface="Fira Sans Extra Condensed"/>
              <a:ea typeface="Fira Sans Extra Condensed"/>
              <a:cs typeface="Fira Sans Extra Condensed"/>
              <a:sym typeface="Fira Sans Extra Condensed"/>
            </a:endParaRPr>
          </a:p>
        </p:txBody>
      </p:sp>
      <p:sp>
        <p:nvSpPr>
          <p:cNvPr id="15" name="Google Shape;1123;p29">
            <a:extLst>
              <a:ext uri="{FF2B5EF4-FFF2-40B4-BE49-F238E27FC236}">
                <a16:creationId xmlns:a16="http://schemas.microsoft.com/office/drawing/2014/main" id="{1C4049F8-A733-49BD-99A2-86A311F2F63F}"/>
              </a:ext>
            </a:extLst>
          </p:cNvPr>
          <p:cNvSpPr txBox="1"/>
          <p:nvPr/>
        </p:nvSpPr>
        <p:spPr>
          <a:xfrm>
            <a:off x="2340444" y="3094518"/>
            <a:ext cx="1782336" cy="313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dirty="0">
                <a:solidFill>
                  <a:schemeClr val="accent1"/>
                </a:solidFill>
                <a:latin typeface="Fira Sans Extra Condensed"/>
                <a:ea typeface="Fira Sans Extra Condensed"/>
                <a:cs typeface="Fira Sans Extra Condensed"/>
                <a:sym typeface="Fira Sans Extra Condensed"/>
              </a:rPr>
              <a:t>SENSORS</a:t>
            </a:r>
            <a:endParaRPr sz="1200" b="1" dirty="0">
              <a:solidFill>
                <a:schemeClr val="accent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3613866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D5A0-3CFF-4F75-8EF3-59F074249F10}"/>
              </a:ext>
            </a:extLst>
          </p:cNvPr>
          <p:cNvSpPr>
            <a:spLocks noGrp="1"/>
          </p:cNvSpPr>
          <p:nvPr>
            <p:ph type="title"/>
          </p:nvPr>
        </p:nvSpPr>
        <p:spPr/>
        <p:txBody>
          <a:bodyPr/>
          <a:lstStyle/>
          <a:p>
            <a:r>
              <a:rPr lang="en-IN" dirty="0"/>
              <a:t>DEVELOPENT BOARDS</a:t>
            </a:r>
          </a:p>
        </p:txBody>
      </p:sp>
      <p:pic>
        <p:nvPicPr>
          <p:cNvPr id="4" name="Picture 3">
            <a:extLst>
              <a:ext uri="{FF2B5EF4-FFF2-40B4-BE49-F238E27FC236}">
                <a16:creationId xmlns:a16="http://schemas.microsoft.com/office/drawing/2014/main" id="{51609DA7-59D6-41D3-A94F-26125E1C8E7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512" b="98748" l="2417" r="96167">
                        <a14:foregroundMark x1="26167" y1="32541" x2="72833" y2="57947"/>
                        <a14:foregroundMark x1="72833" y1="57947" x2="26417" y2="46809"/>
                        <a14:foregroundMark x1="26417" y1="46809" x2="45167" y2="56320"/>
                        <a14:foregroundMark x1="45167" y1="56320" x2="86667" y2="57447"/>
                        <a14:foregroundMark x1="86667" y1="57447" x2="15417" y2="28160"/>
                        <a14:foregroundMark x1="15000" y1="32165" x2="67833" y2="76971"/>
                        <a14:foregroundMark x1="67833" y1="76971" x2="54167" y2="72215"/>
                        <a14:foregroundMark x1="54167" y1="72215" x2="72500" y2="69962"/>
                        <a14:foregroundMark x1="72500" y1="69962" x2="8713" y2="48319"/>
                        <a14:foregroundMark x1="9127" y1="44179" x2="16667" y2="41927"/>
                        <a14:foregroundMark x1="16667" y1="41927" x2="17417" y2="42303"/>
                        <a14:foregroundMark x1="74083" y1="74468" x2="87083" y2="74718"/>
                        <a14:foregroundMark x1="87083" y1="74718" x2="87833" y2="84856"/>
                        <a14:foregroundMark x1="92333" y1="72716" x2="91667" y2="88235"/>
                        <a14:foregroundMark x1="84250" y1="89612" x2="84917" y2="97997"/>
                        <a14:foregroundMark x1="41750" y1="47059" x2="39000" y2="46433"/>
                        <a14:foregroundMark x1="87583" y1="55194" x2="86667" y2="52441"/>
                        <a14:foregroundMark x1="89417" y1="56195" x2="92333" y2="57822"/>
                        <a14:foregroundMark x1="96167" y1="59199" x2="95250" y2="79099"/>
                        <a14:foregroundMark x1="95250" y1="79099" x2="96167" y2="59950"/>
                        <a14:foregroundMark x1="32250" y1="98748" x2="36750" y2="92991"/>
                        <a14:foregroundMark x1="14250" y1="10263" x2="14500" y2="11264"/>
                        <a14:foregroundMark x1="18083" y1="9512" x2="17917" y2="12641"/>
                        <a14:backgroundMark x1="61250" y1="31164" x2="93083" y2="51564"/>
                        <a14:backgroundMark x1="93083" y1="51564" x2="77583" y2="36170"/>
                        <a14:backgroundMark x1="77583" y1="36170" x2="86917" y2="38924"/>
                        <a14:backgroundMark x1="4167" y1="41927" x2="4417" y2="47059"/>
                        <a14:backgroundMark x1="7083" y1="49812" x2="6000" y2="47685"/>
                        <a14:backgroundMark x1="5083" y1="49437" x2="8417" y2="46433"/>
                        <a14:backgroundMark x1="4167" y1="50438" x2="7750" y2="53191"/>
                        <a14:backgroundMark x1="6000" y1="46058" x2="8417" y2="53442"/>
                        <a14:backgroundMark x1="7333" y1="41927" x2="7083" y2="45682"/>
                      </a14:backgroundRemoval>
                    </a14:imgEffect>
                  </a14:imgLayer>
                </a14:imgProps>
              </a:ext>
              <a:ext uri="{837473B0-CC2E-450A-ABE3-18F120FF3D39}">
                <a1611:picAttrSrcUrl xmlns:a1611="http://schemas.microsoft.com/office/drawing/2016/11/main" r:id="rId4"/>
              </a:ext>
            </a:extLst>
          </a:blip>
          <a:stretch>
            <a:fillRect/>
          </a:stretch>
        </p:blipFill>
        <p:spPr>
          <a:xfrm>
            <a:off x="4642497" y="1348162"/>
            <a:ext cx="4426689" cy="2947438"/>
          </a:xfrm>
          <a:prstGeom prst="rect">
            <a:avLst/>
          </a:prstGeom>
        </p:spPr>
      </p:pic>
    </p:spTree>
    <p:extLst>
      <p:ext uri="{BB962C8B-B14F-4D97-AF65-F5344CB8AC3E}">
        <p14:creationId xmlns:p14="http://schemas.microsoft.com/office/powerpoint/2010/main" val="367713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2" name="Title 1"/>
          <p:cNvSpPr>
            <a:spLocks noGrp="1"/>
          </p:cNvSpPr>
          <p:nvPr>
            <p:ph type="title"/>
          </p:nvPr>
        </p:nvSpPr>
        <p:spPr>
          <a:xfrm>
            <a:off x="0" y="435425"/>
            <a:ext cx="3983182" cy="419400"/>
          </a:xfrm>
        </p:spPr>
        <p:txBody>
          <a:bodyPr/>
          <a:lstStyle/>
          <a:p>
            <a:r>
              <a:rPr lang="en-US" u="sng" dirty="0">
                <a:latin typeface="Times New Roman" panose="02020603050405020304" pitchFamily="18" charset="0"/>
                <a:cs typeface="Times New Roman" panose="02020603050405020304" pitchFamily="18" charset="0"/>
              </a:rPr>
              <a:t>1. AURDINO UNO R3 </a:t>
            </a:r>
            <a:endParaRPr lang="en-IN" u="sng" dirty="0">
              <a:latin typeface="Times New Roman" panose="02020603050405020304" pitchFamily="18" charset="0"/>
              <a:cs typeface="Times New Roman" panose="02020603050405020304" pitchFamily="18" charset="0"/>
            </a:endParaRPr>
          </a:p>
        </p:txBody>
      </p:sp>
      <p:sp>
        <p:nvSpPr>
          <p:cNvPr id="3" name="Rectangle 2"/>
          <p:cNvSpPr/>
          <p:nvPr/>
        </p:nvSpPr>
        <p:spPr>
          <a:xfrm>
            <a:off x="755073" y="1129145"/>
            <a:ext cx="4819559" cy="3754874"/>
          </a:xfrm>
          <a:prstGeom prst="rect">
            <a:avLst/>
          </a:prstGeom>
        </p:spPr>
        <p:txBody>
          <a:bodyPr wrap="square">
            <a:spAutoFit/>
          </a:bodyPr>
          <a:lstStyle/>
          <a:p>
            <a:pPr marL="285750" indent="-285750" algn="just">
              <a:buFont typeface="Wingdings" panose="05000000000000000000" pitchFamily="2" charset="2"/>
              <a:buChar char="q"/>
            </a:pPr>
            <a:r>
              <a:rPr lang="en-US" dirty="0">
                <a:latin typeface="Calibri" panose="020F0502020204030204" pitchFamily="34" charset="0"/>
                <a:cs typeface="Calibri" panose="020F0502020204030204" pitchFamily="34" charset="0"/>
              </a:rPr>
              <a:t>The Arduino UNO is the best board to get started with electronics and coding. If this is your first experience tinkering with the platform, the UNO is the most robust board you can start playing with. The UNO is the most used and documented board of the whole Arduino family.</a:t>
            </a:r>
          </a:p>
          <a:p>
            <a:pPr marL="285750" indent="-285750" algn="just">
              <a:buFont typeface="Wingdings" panose="05000000000000000000" pitchFamily="2" charset="2"/>
              <a:buChar char="q"/>
            </a:pPr>
            <a:r>
              <a:rPr lang="en-US" b="0" i="0" dirty="0">
                <a:solidFill>
                  <a:srgbClr val="000000"/>
                </a:solidFill>
                <a:effectLst/>
                <a:latin typeface="Calibri" panose="020F0502020204030204" pitchFamily="34" charset="0"/>
                <a:cs typeface="Calibri" panose="020F0502020204030204" pitchFamily="34" charset="0"/>
              </a:rPr>
              <a:t>It has 14 digital input/output pins (of which 6 can be used as PWM outputs), 6 analog inputs, a 16 MHz ceramic resonator ,a USB connection, a power jack, an ICSP header and a reset button. It contains everything needed to support the microcontroller</a:t>
            </a:r>
          </a:p>
          <a:p>
            <a:pPr marL="285750" indent="-285750" algn="just">
              <a:buFont typeface="Wingdings" panose="05000000000000000000" pitchFamily="2" charset="2"/>
              <a:buChar char="q"/>
            </a:pPr>
            <a:endParaRPr lang="en-US" b="0" i="0" dirty="0">
              <a:solidFill>
                <a:srgbClr val="000000"/>
              </a:solidFill>
              <a:effectLst/>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q"/>
            </a:pPr>
            <a:r>
              <a:rPr lang="en-US" dirty="0">
                <a:latin typeface="Calibri" panose="020F0502020204030204" pitchFamily="34" charset="0"/>
                <a:cs typeface="Calibri" panose="020F0502020204030204" pitchFamily="34" charset="0"/>
              </a:rPr>
              <a:t>Low Cost, flexible, easy to use programmable open source microcontroller board.</a:t>
            </a:r>
          </a:p>
          <a:p>
            <a:pPr marL="285750" indent="-285750" algn="just">
              <a:buFont typeface="Wingdings" panose="05000000000000000000" pitchFamily="2" charset="2"/>
              <a:buChar char="q"/>
            </a:pPr>
            <a:r>
              <a:rPr lang="en-US" dirty="0">
                <a:latin typeface="Calibri" panose="020F0502020204030204" pitchFamily="34" charset="0"/>
                <a:cs typeface="Calibri" panose="020F0502020204030204" pitchFamily="34" charset="0"/>
              </a:rPr>
              <a:t>It can control relays, LED, Motors as an output.</a:t>
            </a:r>
          </a:p>
          <a:p>
            <a:pPr marL="285750" indent="-285750" algn="just">
              <a:buFont typeface="Wingdings" panose="05000000000000000000" pitchFamily="2" charset="2"/>
              <a:buChar char="q"/>
            </a:pPr>
            <a:r>
              <a:rPr lang="en-US" dirty="0">
                <a:latin typeface="Calibri" panose="020F0502020204030204" pitchFamily="34" charset="0"/>
                <a:cs typeface="Calibri" panose="020F0502020204030204" pitchFamily="34" charset="0"/>
              </a:rPr>
              <a:t>Arduino is programmed with C++ language</a:t>
            </a:r>
          </a:p>
          <a:p>
            <a:br>
              <a:rPr lang="en-US" dirty="0">
                <a:latin typeface="Calibri" panose="020F0502020204030204" pitchFamily="34" charset="0"/>
                <a:cs typeface="Calibri" panose="020F0502020204030204" pitchFamily="34" charset="0"/>
              </a:rPr>
            </a:br>
            <a:endParaRPr lang="en-IN"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991E0DA-022E-48B4-A32C-0D9B814CB0B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574632" y="1447469"/>
            <a:ext cx="3096127" cy="224856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7873" y="990600"/>
            <a:ext cx="4336472" cy="1938992"/>
          </a:xfrm>
          <a:prstGeom prst="rect">
            <a:avLst/>
          </a:prstGeom>
        </p:spPr>
        <p:txBody>
          <a:bodyPr wrap="square">
            <a:spAutoFit/>
          </a:bodyPr>
          <a:lstStyle/>
          <a:p>
            <a:pPr marL="285750" indent="-28575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There are 14 pins</a:t>
            </a:r>
          </a:p>
          <a:p>
            <a:pPr marL="285750" indent="-28575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6 provide PWN output</a:t>
            </a:r>
          </a:p>
          <a:p>
            <a:pPr marL="285750" indent="-28575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Analog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/p = 6/8</a:t>
            </a:r>
          </a:p>
          <a:p>
            <a:pPr marL="285750" indent="-28575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Flash memory =16KB</a:t>
            </a:r>
          </a:p>
          <a:p>
            <a:pPr marL="285750" indent="-28575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SRAM = 2KB</a:t>
            </a:r>
          </a:p>
          <a:p>
            <a:pPr marL="285750" indent="-28575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DC current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/p or o/p pins = 40mA</a:t>
            </a:r>
          </a:p>
        </p:txBody>
      </p:sp>
      <p:sp>
        <p:nvSpPr>
          <p:cNvPr id="4" name="Title 1"/>
          <p:cNvSpPr txBox="1">
            <a:spLocks/>
          </p:cNvSpPr>
          <p:nvPr/>
        </p:nvSpPr>
        <p:spPr>
          <a:xfrm>
            <a:off x="-401782" y="435425"/>
            <a:ext cx="4384964" cy="41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a:buNone/>
              <a:defRPr sz="2400" b="0" i="0" u="none" strike="noStrike" cap="none">
                <a:solidFill>
                  <a:schemeClr val="dk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9pPr>
          </a:lstStyle>
          <a:p>
            <a:r>
              <a:rPr lang="en-US" u="sng" dirty="0">
                <a:latin typeface="Times New Roman" panose="02020603050405020304" pitchFamily="18" charset="0"/>
                <a:cs typeface="Times New Roman" panose="02020603050405020304" pitchFamily="18" charset="0"/>
              </a:rPr>
              <a:t>AURDINO UNO R3 </a:t>
            </a:r>
            <a:endParaRPr lang="en-IN" u="sng" dirty="0">
              <a:latin typeface="Times New Roman" panose="02020603050405020304" pitchFamily="18" charset="0"/>
              <a:cs typeface="Times New Roman" panose="02020603050405020304" pitchFamily="18" charset="0"/>
            </a:endParaRPr>
          </a:p>
        </p:txBody>
      </p:sp>
      <p:pic>
        <p:nvPicPr>
          <p:cNvPr id="2" name="Picture 5">
            <a:extLst>
              <a:ext uri="{FF2B5EF4-FFF2-40B4-BE49-F238E27FC236}">
                <a16:creationId xmlns:a16="http://schemas.microsoft.com/office/drawing/2014/main" id="{1A0A7A8C-EF58-2446-972D-171118F6CA2E}"/>
              </a:ext>
            </a:extLst>
          </p:cNvPr>
          <p:cNvPicPr>
            <a:picLocks noChangeAspect="1"/>
          </p:cNvPicPr>
          <p:nvPr/>
        </p:nvPicPr>
        <p:blipFill>
          <a:blip r:embed="rId2"/>
          <a:stretch>
            <a:fillRect/>
          </a:stretch>
        </p:blipFill>
        <p:spPr>
          <a:xfrm>
            <a:off x="4213259" y="1209679"/>
            <a:ext cx="4460788" cy="3711376"/>
          </a:xfrm>
          <a:prstGeom prst="rect">
            <a:avLst/>
          </a:prstGeom>
        </p:spPr>
      </p:pic>
    </p:spTree>
    <p:extLst>
      <p:ext uri="{BB962C8B-B14F-4D97-AF65-F5344CB8AC3E}">
        <p14:creationId xmlns:p14="http://schemas.microsoft.com/office/powerpoint/2010/main" val="1268496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latin typeface="Times New Roman" panose="02020603050405020304" pitchFamily="18" charset="0"/>
                <a:cs typeface="Times New Roman" panose="02020603050405020304" pitchFamily="18" charset="0"/>
              </a:rPr>
              <a:t>   2. </a:t>
            </a:r>
            <a:r>
              <a:rPr lang="en-IN" u="sng" dirty="0">
                <a:latin typeface="Times New Roman" panose="02020603050405020304" pitchFamily="18" charset="0"/>
                <a:cs typeface="Times New Roman" panose="02020603050405020304" pitchFamily="18" charset="0"/>
              </a:rPr>
              <a:t>Max 30102 (Pulse Oximeter)</a:t>
            </a:r>
          </a:p>
        </p:txBody>
      </p:sp>
      <p:sp>
        <p:nvSpPr>
          <p:cNvPr id="3" name="Rectangle 2"/>
          <p:cNvSpPr/>
          <p:nvPr/>
        </p:nvSpPr>
        <p:spPr>
          <a:xfrm>
            <a:off x="450875" y="1570382"/>
            <a:ext cx="4410263" cy="2893100"/>
          </a:xfrm>
          <a:prstGeom prst="rect">
            <a:avLst/>
          </a:prstGeom>
        </p:spPr>
        <p:txBody>
          <a:bodyPr wrap="square">
            <a:spAutoFit/>
          </a:bodyPr>
          <a:lstStyle/>
          <a:p>
            <a:pPr marL="285750" indent="-285750">
              <a:buFont typeface="Wingdings" panose="05000000000000000000" pitchFamily="2" charset="2"/>
              <a:buChar char="q"/>
            </a:pPr>
            <a:r>
              <a:rPr lang="en-US" dirty="0">
                <a:solidFill>
                  <a:schemeClr val="accent4"/>
                </a:solidFill>
                <a:latin typeface="Times New Roman" panose="02020603050405020304" pitchFamily="18" charset="0"/>
                <a:cs typeface="Times New Roman" panose="02020603050405020304" pitchFamily="18" charset="0"/>
              </a:rPr>
              <a:t>The MAX30102 is an </a:t>
            </a:r>
            <a:r>
              <a:rPr lang="en-US" b="1" dirty="0">
                <a:solidFill>
                  <a:schemeClr val="accent4"/>
                </a:solidFill>
                <a:latin typeface="Times New Roman" panose="02020603050405020304" pitchFamily="18" charset="0"/>
                <a:cs typeface="Times New Roman" panose="02020603050405020304" pitchFamily="18" charset="0"/>
              </a:rPr>
              <a:t>integrated pulse oximetry and heart-rate monitor biosensor module</a:t>
            </a:r>
            <a:r>
              <a:rPr lang="en-US" dirty="0">
                <a:solidFill>
                  <a:schemeClr val="accent4"/>
                </a:solidFill>
                <a:latin typeface="Times New Roman" panose="02020603050405020304" pitchFamily="18" charset="0"/>
                <a:cs typeface="Times New Roman" panose="02020603050405020304" pitchFamily="18" charset="0"/>
              </a:rPr>
              <a:t>. It includes internal LEDs, photodetectors, optical elements, and low-noise electronics with ambient light rejection. The MAX30102 provides a complete system solution to ease the design-in process for mobile and wearable devices.</a:t>
            </a:r>
          </a:p>
          <a:p>
            <a:pPr marL="285750" indent="-285750">
              <a:buFont typeface="Wingdings" panose="05000000000000000000" pitchFamily="2" charset="2"/>
              <a:buChar char="q"/>
            </a:pPr>
            <a:r>
              <a:rPr lang="en-US" dirty="0">
                <a:solidFill>
                  <a:schemeClr val="accent4"/>
                </a:solidFill>
                <a:latin typeface="Times New Roman" panose="02020603050405020304" pitchFamily="18" charset="0"/>
                <a:cs typeface="Times New Roman" panose="02020603050405020304" pitchFamily="18" charset="0"/>
              </a:rPr>
              <a:t>Pulse oximetry is </a:t>
            </a:r>
            <a:r>
              <a:rPr lang="en-US" b="1" dirty="0">
                <a:solidFill>
                  <a:schemeClr val="accent4"/>
                </a:solidFill>
                <a:latin typeface="Times New Roman" panose="02020603050405020304" pitchFamily="18" charset="0"/>
                <a:cs typeface="Times New Roman" panose="02020603050405020304" pitchFamily="18" charset="0"/>
              </a:rPr>
              <a:t>a noninvasive test that measures the oxygen saturation level of your blood</a:t>
            </a:r>
            <a:r>
              <a:rPr lang="en-US" dirty="0">
                <a:solidFill>
                  <a:schemeClr val="accent4"/>
                </a:solidFill>
                <a:latin typeface="Times New Roman" panose="02020603050405020304" pitchFamily="18" charset="0"/>
                <a:cs typeface="Times New Roman" panose="02020603050405020304" pitchFamily="18" charset="0"/>
              </a:rPr>
              <a:t>. It can rapidly detect even small changes in oxygen levels. These levels show how efficiently blood is carrying oxygen to the extremities furthest from your heart, including your arms and legs.</a:t>
            </a:r>
            <a:endParaRPr lang="en-IN" dirty="0">
              <a:solidFill>
                <a:schemeClr val="accent4"/>
              </a:solidFill>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8DC9A8B6-40C8-D24D-82D4-939208D292BF}"/>
              </a:ext>
            </a:extLst>
          </p:cNvPr>
          <p:cNvPicPr>
            <a:picLocks noChangeAspect="1"/>
          </p:cNvPicPr>
          <p:nvPr/>
        </p:nvPicPr>
        <p:blipFill>
          <a:blip r:embed="rId2"/>
          <a:stretch>
            <a:fillRect/>
          </a:stretch>
        </p:blipFill>
        <p:spPr>
          <a:xfrm>
            <a:off x="4746401" y="1635439"/>
            <a:ext cx="3874439" cy="2589651"/>
          </a:xfrm>
          <a:prstGeom prst="rect">
            <a:avLst/>
          </a:prstGeom>
        </p:spPr>
      </p:pic>
    </p:spTree>
    <p:extLst>
      <p:ext uri="{BB962C8B-B14F-4D97-AF65-F5344CB8AC3E}">
        <p14:creationId xmlns:p14="http://schemas.microsoft.com/office/powerpoint/2010/main" val="4235174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387927"/>
            <a:ext cx="4807527" cy="644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a:buNone/>
              <a:defRPr sz="2400" b="0" i="0" u="none" strike="noStrike" cap="none">
                <a:solidFill>
                  <a:schemeClr val="dk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9pPr>
          </a:lstStyle>
          <a:p>
            <a:pPr algn="l"/>
            <a:r>
              <a:rPr lang="en-IN" dirty="0">
                <a:latin typeface="Times New Roman" panose="02020603050405020304" pitchFamily="18" charset="0"/>
                <a:cs typeface="Times New Roman" panose="02020603050405020304" pitchFamily="18" charset="0"/>
              </a:rPr>
              <a:t>   </a:t>
            </a:r>
            <a:r>
              <a:rPr lang="en-IN" u="sng" dirty="0">
                <a:latin typeface="Times New Roman" panose="02020603050405020304" pitchFamily="18" charset="0"/>
                <a:cs typeface="Times New Roman" panose="02020603050405020304" pitchFamily="18" charset="0"/>
              </a:rPr>
              <a:t>Pulse Oximeter</a:t>
            </a:r>
          </a:p>
        </p:txBody>
      </p:sp>
      <p:sp>
        <p:nvSpPr>
          <p:cNvPr id="5" name="Rectangle 4"/>
          <p:cNvSpPr/>
          <p:nvPr/>
        </p:nvSpPr>
        <p:spPr>
          <a:xfrm>
            <a:off x="318655" y="928254"/>
            <a:ext cx="6539345" cy="1384995"/>
          </a:xfrm>
          <a:prstGeom prst="rect">
            <a:avLst/>
          </a:prstGeom>
        </p:spPr>
        <p:txBody>
          <a:bodyPr wrap="square">
            <a:spAutoFit/>
          </a:bodyPr>
          <a:lstStyle/>
          <a:p>
            <a:r>
              <a:rPr lang="en-US" dirty="0">
                <a:solidFill>
                  <a:schemeClr val="accent4"/>
                </a:solidFill>
                <a:latin typeface="Times New Roman" panose="02020603050405020304" pitchFamily="18" charset="0"/>
                <a:cs typeface="Times New Roman" panose="02020603050405020304" pitchFamily="18" charset="0"/>
              </a:rPr>
              <a:t>A blood-oxygen monitor displays the percentage of blood that is loaded with oxygen. More specifically, it measures what percentage of hemoglobin, the protein in blood that carries oxygen, is loaded. Acceptable normal SaO2 ranges for patients without pulmonary pathology are from 95 to 99 percent.[citation needed] For a person breathing room air at or near sea level, an estimate of arterial pO2 can be made from the blood-oxygen monitor "saturation of peripheral </a:t>
            </a:r>
            <a:r>
              <a:rPr lang="en-US" dirty="0">
                <a:latin typeface="Times New Roman" panose="02020603050405020304" pitchFamily="18" charset="0"/>
                <a:cs typeface="Times New Roman" panose="02020603050405020304" pitchFamily="18" charset="0"/>
              </a:rPr>
              <a:t>oxygen“.</a:t>
            </a:r>
            <a:endParaRPr lang="en-IN" dirty="0">
              <a:latin typeface="Times New Roman" panose="02020603050405020304" pitchFamily="18" charset="0"/>
              <a:cs typeface="Times New Roman" panose="02020603050405020304" pitchFamily="18" charset="0"/>
            </a:endParaRPr>
          </a:p>
        </p:txBody>
      </p:sp>
      <p:sp>
        <p:nvSpPr>
          <p:cNvPr id="7" name="Rectangle 6"/>
          <p:cNvSpPr/>
          <p:nvPr/>
        </p:nvSpPr>
        <p:spPr>
          <a:xfrm>
            <a:off x="318656" y="2313249"/>
            <a:ext cx="4232562" cy="1169551"/>
          </a:xfrm>
          <a:prstGeom prst="rect">
            <a:avLst/>
          </a:prstGeom>
        </p:spPr>
        <p:txBody>
          <a:bodyPr wrap="square">
            <a:spAutoFit/>
          </a:bodyPr>
          <a:lstStyle/>
          <a:p>
            <a:r>
              <a:rPr lang="en-US" dirty="0">
                <a:solidFill>
                  <a:srgbClr val="202124"/>
                </a:solidFill>
                <a:latin typeface="Times New Roman" panose="02020603050405020304" pitchFamily="18" charset="0"/>
                <a:cs typeface="Times New Roman" panose="02020603050405020304" pitchFamily="18" charset="0"/>
              </a:rPr>
              <a:t>The pulse oximeter uses a </a:t>
            </a:r>
            <a:r>
              <a:rPr lang="en-US" b="1" dirty="0">
                <a:solidFill>
                  <a:srgbClr val="202124"/>
                </a:solidFill>
                <a:latin typeface="Times New Roman" panose="02020603050405020304" pitchFamily="18" charset="0"/>
                <a:cs typeface="Times New Roman" panose="02020603050405020304" pitchFamily="18" charset="0"/>
              </a:rPr>
              <a:t>cold light source that shines a light through the fingertip</a:t>
            </a:r>
            <a:r>
              <a:rPr lang="en-US" dirty="0">
                <a:solidFill>
                  <a:srgbClr val="202124"/>
                </a:solidFill>
                <a:latin typeface="Times New Roman" panose="02020603050405020304" pitchFamily="18" charset="0"/>
                <a:cs typeface="Times New Roman" panose="02020603050405020304" pitchFamily="18" charset="0"/>
              </a:rPr>
              <a:t>, making the tip appear to be red. By analyzing the light from the light source that passes through the finger, the device is able to determine the percentage of oxygen in the red blood cell</a:t>
            </a:r>
            <a:endParaRPr lang="en-IN" dirty="0">
              <a:latin typeface="Times New Roman" panose="02020603050405020304" pitchFamily="18" charset="0"/>
              <a:cs typeface="Times New Roman" panose="02020603050405020304" pitchFamily="18" charset="0"/>
            </a:endParaRPr>
          </a:p>
        </p:txBody>
      </p:sp>
      <p:pic>
        <p:nvPicPr>
          <p:cNvPr id="2" name="Picture 3">
            <a:extLst>
              <a:ext uri="{FF2B5EF4-FFF2-40B4-BE49-F238E27FC236}">
                <a16:creationId xmlns:a16="http://schemas.microsoft.com/office/drawing/2014/main" id="{343B7E99-A1C5-0944-A922-834EEA3D9074}"/>
              </a:ext>
            </a:extLst>
          </p:cNvPr>
          <p:cNvPicPr>
            <a:picLocks noChangeAspect="1"/>
          </p:cNvPicPr>
          <p:nvPr/>
        </p:nvPicPr>
        <p:blipFill>
          <a:blip r:embed="rId2"/>
          <a:stretch>
            <a:fillRect/>
          </a:stretch>
        </p:blipFill>
        <p:spPr>
          <a:xfrm>
            <a:off x="4807527" y="2105597"/>
            <a:ext cx="3733221" cy="2633995"/>
          </a:xfrm>
          <a:prstGeom prst="rect">
            <a:avLst/>
          </a:prstGeom>
        </p:spPr>
      </p:pic>
    </p:spTree>
    <p:extLst>
      <p:ext uri="{BB962C8B-B14F-4D97-AF65-F5344CB8AC3E}">
        <p14:creationId xmlns:p14="http://schemas.microsoft.com/office/powerpoint/2010/main" val="2384322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4" y="435425"/>
            <a:ext cx="9081655" cy="419400"/>
          </a:xfrm>
        </p:spPr>
        <p:txBody>
          <a:bodyPr/>
          <a:lstStyle/>
          <a:p>
            <a:pPr algn="l"/>
            <a:r>
              <a:rPr lang="en-IN" u="sng" dirty="0">
                <a:latin typeface="Times New Roman" panose="02020603050405020304" pitchFamily="18" charset="0"/>
                <a:cs typeface="Times New Roman" panose="02020603050405020304" pitchFamily="18" charset="0"/>
              </a:rPr>
              <a:t>3. ECG Sensor (AD8232)</a:t>
            </a:r>
          </a:p>
        </p:txBody>
      </p:sp>
      <p:sp>
        <p:nvSpPr>
          <p:cNvPr id="3" name="Rectangle 2"/>
          <p:cNvSpPr/>
          <p:nvPr/>
        </p:nvSpPr>
        <p:spPr>
          <a:xfrm>
            <a:off x="346363" y="1125200"/>
            <a:ext cx="8215745" cy="2462213"/>
          </a:xfrm>
          <a:prstGeom prst="rect">
            <a:avLst/>
          </a:prstGeom>
        </p:spPr>
        <p:txBody>
          <a:bodyPr wrap="square">
            <a:spAutoFit/>
          </a:bodyPr>
          <a:lstStyle/>
          <a:p>
            <a:r>
              <a:rPr lang="en-US" dirty="0">
                <a:solidFill>
                  <a:schemeClr val="accent4"/>
                </a:solidFill>
                <a:latin typeface="Times New Roman" panose="02020603050405020304" pitchFamily="18" charset="0"/>
                <a:cs typeface="Times New Roman" panose="02020603050405020304" pitchFamily="18" charset="0"/>
              </a:rPr>
              <a:t>The electrocardiography or ECG is a technique for gathering electrical signals which are generated from the human heart. When someone experiences physiological arousal then the </a:t>
            </a:r>
            <a:r>
              <a:rPr lang="en-US" dirty="0">
                <a:solidFill>
                  <a:schemeClr val="accent4"/>
                </a:solidFill>
                <a:latin typeface="Times New Roman" panose="02020603050405020304" pitchFamily="18" charset="0"/>
                <a:cs typeface="Times New Roman" panose="02020603050405020304" pitchFamily="18" charset="0"/>
                <a:hlinkClick r:id="rId2"/>
              </a:rPr>
              <a:t>ECG sensor</a:t>
            </a:r>
            <a:r>
              <a:rPr lang="en-US" dirty="0">
                <a:solidFill>
                  <a:schemeClr val="accent4"/>
                </a:solidFill>
                <a:latin typeface="Times New Roman" panose="02020603050405020304" pitchFamily="18" charset="0"/>
                <a:cs typeface="Times New Roman" panose="02020603050405020304" pitchFamily="18" charset="0"/>
              </a:rPr>
              <a:t> allows us to recognize the level, however, it is also used for understanding the psychological state of humans. So an AD8232 sensor is used to calculate the electrical activity of the heart. This is a small chip and the electrical action of this can be charted like an ECG (Electrocardiogram). Electrocardiography can be used to help in diagnosing different </a:t>
            </a:r>
            <a:r>
              <a:rPr lang="en-US" dirty="0">
                <a:solidFill>
                  <a:schemeClr val="accent4"/>
                </a:solidFill>
                <a:latin typeface="Times New Roman" panose="02020603050405020304" pitchFamily="18" charset="0"/>
                <a:cs typeface="Times New Roman" panose="02020603050405020304" pitchFamily="18" charset="0"/>
                <a:hlinkClick r:id="rId3"/>
              </a:rPr>
              <a:t>conditions of the heart</a:t>
            </a:r>
            <a:r>
              <a:rPr lang="en-US" dirty="0">
                <a:solidFill>
                  <a:schemeClr val="accent4"/>
                </a:solidFill>
                <a:latin typeface="Times New Roman" panose="02020603050405020304" pitchFamily="18" charset="0"/>
                <a:cs typeface="Times New Roman" panose="02020603050405020304" pitchFamily="18" charset="0"/>
              </a:rPr>
              <a:t>. This article provides an overview of the AD8232 ECG Sensor.</a:t>
            </a:r>
          </a:p>
          <a:p>
            <a:r>
              <a:rPr lang="en-US" dirty="0">
                <a:solidFill>
                  <a:schemeClr val="accent4"/>
                </a:solidFill>
                <a:latin typeface="Times New Roman" panose="02020603050405020304" pitchFamily="18" charset="0"/>
                <a:cs typeface="Times New Roman" panose="02020603050405020304" pitchFamily="18" charset="0"/>
              </a:rPr>
              <a:t>The AD8232 ECG sensor is a commercial board used to calculate the electrical movement of the human heart. This action can be chart like an Electrocardiogram and the output of this is an analog reading. Electrocardiograms can be very noisy, so to reduce the noise the AD8232 chip can be used. The </a:t>
            </a:r>
            <a:r>
              <a:rPr lang="en-US" b="1" dirty="0">
                <a:solidFill>
                  <a:schemeClr val="accent4"/>
                </a:solidFill>
                <a:latin typeface="Times New Roman" panose="02020603050405020304" pitchFamily="18" charset="0"/>
                <a:cs typeface="Times New Roman" panose="02020603050405020304" pitchFamily="18" charset="0"/>
              </a:rPr>
              <a:t>working principle of the ECG sensor</a:t>
            </a:r>
            <a:r>
              <a:rPr lang="en-US" dirty="0">
                <a:solidFill>
                  <a:schemeClr val="accent4"/>
                </a:solidFill>
                <a:latin typeface="Times New Roman" panose="02020603050405020304" pitchFamily="18" charset="0"/>
                <a:cs typeface="Times New Roman" panose="02020603050405020304" pitchFamily="18" charset="0"/>
              </a:rPr>
              <a:t> is like an </a:t>
            </a:r>
            <a:r>
              <a:rPr lang="en-US" dirty="0">
                <a:solidFill>
                  <a:schemeClr val="accent4"/>
                </a:solidFill>
                <a:latin typeface="Times New Roman" panose="02020603050405020304" pitchFamily="18" charset="0"/>
                <a:cs typeface="Times New Roman" panose="02020603050405020304" pitchFamily="18" charset="0"/>
                <a:hlinkClick r:id="rId4"/>
              </a:rPr>
              <a:t>operational amplifier</a:t>
            </a:r>
            <a:r>
              <a:rPr lang="en-US" dirty="0">
                <a:solidFill>
                  <a:schemeClr val="accent4"/>
                </a:solidFill>
                <a:latin typeface="Times New Roman" panose="02020603050405020304" pitchFamily="18" charset="0"/>
                <a:cs typeface="Times New Roman" panose="02020603050405020304" pitchFamily="18" charset="0"/>
              </a:rPr>
              <a:t> to help in getting a clear signal from the intervals simply.</a:t>
            </a:r>
            <a:endParaRPr lang="en-IN" dirty="0">
              <a:solidFill>
                <a:schemeClr val="accent4"/>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7473" y="3366606"/>
            <a:ext cx="2571481" cy="1607176"/>
          </a:xfrm>
          <a:prstGeom prst="rect">
            <a:avLst/>
          </a:prstGeom>
        </p:spPr>
      </p:pic>
    </p:spTree>
    <p:extLst>
      <p:ext uri="{BB962C8B-B14F-4D97-AF65-F5344CB8AC3E}">
        <p14:creationId xmlns:p14="http://schemas.microsoft.com/office/powerpoint/2010/main" val="3016830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2345" y="407716"/>
            <a:ext cx="9081655" cy="41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a:buNone/>
              <a:defRPr sz="2400" b="0" i="0" u="none" strike="noStrike" cap="none">
                <a:solidFill>
                  <a:schemeClr val="dk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9pPr>
          </a:lstStyle>
          <a:p>
            <a:pPr algn="l"/>
            <a:r>
              <a:rPr lang="en-IN" u="sng" dirty="0">
                <a:latin typeface="Times New Roman" panose="02020603050405020304" pitchFamily="18" charset="0"/>
                <a:cs typeface="Times New Roman" panose="02020603050405020304" pitchFamily="18" charset="0"/>
              </a:rPr>
              <a:t>ECG Sensor (AD8232)</a:t>
            </a:r>
          </a:p>
          <a:p>
            <a:pPr algn="l"/>
            <a:endParaRPr lang="en-IN" u="sng" dirty="0">
              <a:latin typeface="Times New Roman" panose="02020603050405020304" pitchFamily="18" charset="0"/>
              <a:cs typeface="Times New Roman" panose="02020603050405020304" pitchFamily="18" charset="0"/>
            </a:endParaRPr>
          </a:p>
        </p:txBody>
      </p:sp>
      <p:sp>
        <p:nvSpPr>
          <p:cNvPr id="4" name="Rectangle 3"/>
          <p:cNvSpPr/>
          <p:nvPr/>
        </p:nvSpPr>
        <p:spPr>
          <a:xfrm>
            <a:off x="152400" y="921327"/>
            <a:ext cx="6705600" cy="1600438"/>
          </a:xfrm>
          <a:prstGeom prst="rect">
            <a:avLst/>
          </a:prstGeom>
        </p:spPr>
        <p:txBody>
          <a:bodyPr wrap="square">
            <a:spAutoFit/>
          </a:bodyPr>
          <a:lstStyle/>
          <a:p>
            <a:pPr algn="just" fontAlgn="base"/>
            <a:r>
              <a:rPr lang="en-US" b="1" u="sng" dirty="0">
                <a:latin typeface="Times New Roman" panose="02020603050405020304" pitchFamily="18" charset="0"/>
                <a:cs typeface="Times New Roman" panose="02020603050405020304" pitchFamily="18" charset="0"/>
              </a:rPr>
              <a:t>AD8232 Pin Configuration</a:t>
            </a:r>
          </a:p>
          <a:p>
            <a:pPr algn="just" fontAlgn="base"/>
            <a:endParaRPr lang="en-US" b="1" dirty="0">
              <a:latin typeface="Times New Roman" panose="02020603050405020304" pitchFamily="18" charset="0"/>
              <a:cs typeface="Times New Roman" panose="02020603050405020304" pitchFamily="18" charset="0"/>
            </a:endParaRPr>
          </a:p>
          <a:p>
            <a:pPr algn="just" fontAlgn="base"/>
            <a:r>
              <a:rPr lang="en-US" dirty="0">
                <a:solidFill>
                  <a:schemeClr val="accent4"/>
                </a:solidFill>
                <a:latin typeface="Times New Roman" panose="02020603050405020304" pitchFamily="18" charset="0"/>
                <a:cs typeface="Times New Roman" panose="02020603050405020304" pitchFamily="18" charset="0"/>
              </a:rPr>
              <a:t>The heart rate monitoring sensor like AD8232 includes the pins like SDN pin, LO+ pin, LO- pin, OUTPUT pin, 3.3V pin, and GND pin. So that we can connect this IC to development boards like Arduino by soldering pins.</a:t>
            </a:r>
          </a:p>
          <a:p>
            <a:br>
              <a:rPr lang="en-US" dirty="0">
                <a:solidFill>
                  <a:schemeClr val="accent4"/>
                </a:solidFill>
                <a:latin typeface="Times New Roman" panose="02020603050405020304" pitchFamily="18" charset="0"/>
                <a:cs typeface="Times New Roman" panose="02020603050405020304" pitchFamily="18" charset="0"/>
              </a:rPr>
            </a:br>
            <a:endParaRPr lang="en-IN" dirty="0">
              <a:solidFill>
                <a:schemeClr val="accent4"/>
              </a:solidFill>
              <a:latin typeface="Times New Roman" panose="02020603050405020304" pitchFamily="18" charset="0"/>
              <a:cs typeface="Times New Roman" panose="02020603050405020304" pitchFamily="18" charset="0"/>
            </a:endParaRPr>
          </a:p>
        </p:txBody>
      </p:sp>
      <p:sp>
        <p:nvSpPr>
          <p:cNvPr id="5" name="Rectangle 4"/>
          <p:cNvSpPr/>
          <p:nvPr/>
        </p:nvSpPr>
        <p:spPr>
          <a:xfrm>
            <a:off x="121227" y="2001981"/>
            <a:ext cx="5552209" cy="2246769"/>
          </a:xfrm>
          <a:prstGeom prst="rect">
            <a:avLst/>
          </a:prstGeom>
        </p:spPr>
        <p:txBody>
          <a:bodyPr wrap="square">
            <a:spAutoFit/>
          </a:bodyPr>
          <a:lstStyle/>
          <a:p>
            <a:pPr algn="just" fontAlgn="base"/>
            <a:r>
              <a:rPr lang="en-US" dirty="0">
                <a:solidFill>
                  <a:schemeClr val="accent4"/>
                </a:solidFill>
                <a:latin typeface="Times New Roman" panose="02020603050405020304" pitchFamily="18" charset="0"/>
                <a:cs typeface="Times New Roman" panose="02020603050405020304" pitchFamily="18" charset="0"/>
              </a:rPr>
              <a:t>Additionally, this board includes pins like the right arm (RA), left arm (LA) &amp; right leg (RL) pins to connect custom sensors. An LED indicator in this board is used to indicate the heartbeat rhythm of humans.</a:t>
            </a:r>
          </a:p>
          <a:p>
            <a:pPr algn="just" fontAlgn="base"/>
            <a:r>
              <a:rPr lang="en-US" dirty="0">
                <a:solidFill>
                  <a:schemeClr val="accent4"/>
                </a:solidFill>
                <a:latin typeface="Times New Roman" panose="02020603050405020304" pitchFamily="18" charset="0"/>
                <a:cs typeface="Times New Roman" panose="02020603050405020304" pitchFamily="18" charset="0"/>
              </a:rPr>
              <a:t>The AD8232 sensor comprises a function like quick restore, used to decrease the length of long resolving tails of the HPFs. This sensor is accessible in a 4 mm × 4 mm size, and the package of this sensor is 20-lead LFCSP. It operates from −40°C -to- +85°C but the performance is specified from 0°C -to- 70°C.</a:t>
            </a:r>
          </a:p>
          <a:p>
            <a:br>
              <a:rPr lang="en-US" dirty="0">
                <a:solidFill>
                  <a:schemeClr val="accent4"/>
                </a:solidFill>
                <a:latin typeface="Times New Roman" panose="02020603050405020304" pitchFamily="18" charset="0"/>
                <a:cs typeface="Times New Roman" panose="02020603050405020304" pitchFamily="18" charset="0"/>
              </a:rPr>
            </a:br>
            <a:endParaRPr lang="en-IN" dirty="0">
              <a:solidFill>
                <a:schemeClr val="accent4"/>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4608" y="1787236"/>
            <a:ext cx="2753591" cy="2708564"/>
          </a:xfrm>
          <a:prstGeom prst="rect">
            <a:avLst/>
          </a:prstGeom>
        </p:spPr>
      </p:pic>
    </p:spTree>
    <p:extLst>
      <p:ext uri="{BB962C8B-B14F-4D97-AF65-F5344CB8AC3E}">
        <p14:creationId xmlns:p14="http://schemas.microsoft.com/office/powerpoint/2010/main" val="2432052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latin typeface="Times New Roman" panose="02020603050405020304" pitchFamily="18" charset="0"/>
                <a:cs typeface="Times New Roman" panose="02020603050405020304" pitchFamily="18" charset="0"/>
              </a:rPr>
              <a:t> 4. </a:t>
            </a:r>
            <a:r>
              <a:rPr lang="en-IN" u="sng" dirty="0">
                <a:latin typeface="Times New Roman" panose="02020603050405020304" pitchFamily="18" charset="0"/>
                <a:cs typeface="Times New Roman" panose="02020603050405020304" pitchFamily="18" charset="0"/>
              </a:rPr>
              <a:t>GY906 (Temperature Sensor)</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Rectangle 2"/>
          <p:cNvSpPr/>
          <p:nvPr/>
        </p:nvSpPr>
        <p:spPr>
          <a:xfrm>
            <a:off x="110836" y="976745"/>
            <a:ext cx="6747164" cy="1077218"/>
          </a:xfrm>
          <a:prstGeom prst="rect">
            <a:avLst/>
          </a:prstGeom>
        </p:spPr>
        <p:txBody>
          <a:bodyPr wrap="square">
            <a:spAutoFit/>
          </a:bodyPr>
          <a:lstStyle/>
          <a:p>
            <a:pPr algn="just"/>
            <a:r>
              <a:rPr lang="en-US" sz="1600" dirty="0">
                <a:solidFill>
                  <a:srgbClr val="202124"/>
                </a:solidFill>
                <a:latin typeface="Times New Roman" panose="02020603050405020304" pitchFamily="18" charset="0"/>
                <a:cs typeface="Times New Roman" panose="02020603050405020304" pitchFamily="18" charset="0"/>
              </a:rPr>
              <a:t>GY-906 MLX90614ESF -BCC Contactless Temperature Sensor Module is </a:t>
            </a:r>
            <a:r>
              <a:rPr lang="en-US" sz="1600" b="1" dirty="0">
                <a:solidFill>
                  <a:srgbClr val="202124"/>
                </a:solidFill>
                <a:latin typeface="Times New Roman" panose="02020603050405020304" pitchFamily="18" charset="0"/>
                <a:cs typeface="Times New Roman" panose="02020603050405020304" pitchFamily="18" charset="0"/>
              </a:rPr>
              <a:t>an infrared thermometer for use with Arduino or any microcontroller that can communicate with it through its I2C interface</a:t>
            </a:r>
            <a:r>
              <a:rPr lang="en-US" sz="1600" dirty="0">
                <a:solidFill>
                  <a:srgbClr val="202124"/>
                </a:solidFill>
                <a:latin typeface="Times New Roman" panose="02020603050405020304" pitchFamily="18" charset="0"/>
                <a:cs typeface="Times New Roman" panose="02020603050405020304" pitchFamily="18" charset="0"/>
              </a:rPr>
              <a:t>. This is an infrared thermometer designed for non-contact temperature sensing.</a:t>
            </a:r>
            <a:endParaRPr lang="en-IN" sz="16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819" y="1784206"/>
            <a:ext cx="2373890" cy="2157412"/>
          </a:xfrm>
          <a:prstGeom prst="rect">
            <a:avLst/>
          </a:prstGeom>
        </p:spPr>
      </p:pic>
      <p:sp>
        <p:nvSpPr>
          <p:cNvPr id="7" name="Rectangle 6"/>
          <p:cNvSpPr/>
          <p:nvPr/>
        </p:nvSpPr>
        <p:spPr>
          <a:xfrm>
            <a:off x="110836" y="2053963"/>
            <a:ext cx="5618019" cy="2246769"/>
          </a:xfrm>
          <a:prstGeom prst="rect">
            <a:avLst/>
          </a:prstGeom>
        </p:spPr>
        <p:txBody>
          <a:bodyPr wrap="square">
            <a:spAutoFit/>
          </a:bodyPr>
          <a:lstStyle/>
          <a:p>
            <a:pPr algn="just">
              <a:buFont typeface="Arial" panose="020B0604020202020204" pitchFamily="34" charset="0"/>
              <a:buChar char="•"/>
            </a:pPr>
            <a:r>
              <a:rPr lang="en-US" sz="1600" dirty="0">
                <a:solidFill>
                  <a:srgbClr val="0F1111"/>
                </a:solidFill>
                <a:latin typeface="Times New Roman" panose="02020603050405020304" pitchFamily="18" charset="0"/>
                <a:cs typeface="Times New Roman" panose="02020603050405020304" pitchFamily="18" charset="0"/>
              </a:rPr>
              <a:t>MLX90614 is an infrared thermometer for non-contact temperature measurements.</a:t>
            </a:r>
          </a:p>
          <a:p>
            <a:pPr>
              <a:buFont typeface="Arial" panose="020B0604020202020204" pitchFamily="34" charset="0"/>
              <a:buChar char="•"/>
            </a:pPr>
            <a:r>
              <a:rPr lang="en-US" sz="1600" dirty="0">
                <a:solidFill>
                  <a:srgbClr val="0F1111"/>
                </a:solidFill>
                <a:latin typeface="Times New Roman" panose="02020603050405020304" pitchFamily="18" charset="0"/>
                <a:cs typeface="Times New Roman" panose="02020603050405020304" pitchFamily="18" charset="0"/>
              </a:rPr>
              <a:t>Both the IR sensitive thermopile detector chip and the signal conditioning ASIC are integrated in the same TO-39 can.</a:t>
            </a:r>
          </a:p>
          <a:p>
            <a:pPr>
              <a:buFont typeface="Arial" panose="020B0604020202020204" pitchFamily="34" charset="0"/>
              <a:buChar char="•"/>
            </a:pPr>
            <a:r>
              <a:rPr lang="en-US" sz="1600" dirty="0">
                <a:solidFill>
                  <a:srgbClr val="0F1111"/>
                </a:solidFill>
                <a:latin typeface="Times New Roman" panose="02020603050405020304" pitchFamily="18" charset="0"/>
                <a:cs typeface="Times New Roman" panose="02020603050405020304" pitchFamily="18" charset="0"/>
              </a:rPr>
              <a:t>Integrated into the MLX90614 are a low noise amplifier, 17-bit ADC and powerful DSP unit thus achieving high accuracy and resolution of the thermometer.</a:t>
            </a:r>
          </a:p>
          <a:p>
            <a:br>
              <a:rPr lang="en-US" dirty="0">
                <a:solidFill>
                  <a:srgbClr val="0F1111"/>
                </a:solidFill>
                <a:latin typeface="Amazon Ember"/>
              </a:rPr>
            </a:br>
            <a:endParaRPr lang="en-IN" dirty="0"/>
          </a:p>
        </p:txBody>
      </p:sp>
    </p:spTree>
    <p:extLst>
      <p:ext uri="{BB962C8B-B14F-4D97-AF65-F5344CB8AC3E}">
        <p14:creationId xmlns:p14="http://schemas.microsoft.com/office/powerpoint/2010/main" val="2169457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0"/>
          <p:cNvSpPr txBox="1"/>
          <p:nvPr/>
        </p:nvSpPr>
        <p:spPr>
          <a:xfrm>
            <a:off x="5071838" y="1910750"/>
            <a:ext cx="2343000" cy="320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0" dirty="0">
                <a:solidFill>
                  <a:schemeClr val="dk2"/>
                </a:solidFill>
                <a:latin typeface="Fjalla One"/>
                <a:ea typeface="Fjalla One"/>
                <a:cs typeface="Fjalla One"/>
                <a:sym typeface="Fjalla One"/>
              </a:rPr>
              <a:t>BLOCK DIAGRAM</a:t>
            </a:r>
            <a:endParaRPr sz="2000" dirty="0">
              <a:solidFill>
                <a:schemeClr val="dk2"/>
              </a:solidFill>
              <a:latin typeface="Fjalla One"/>
              <a:ea typeface="Fjalla One"/>
              <a:cs typeface="Fjalla One"/>
              <a:sym typeface="Fjalla One"/>
            </a:endParaRPr>
          </a:p>
        </p:txBody>
      </p:sp>
      <p:sp>
        <p:nvSpPr>
          <p:cNvPr id="380" name="Google Shape;380;p40"/>
          <p:cNvSpPr txBox="1"/>
          <p:nvPr/>
        </p:nvSpPr>
        <p:spPr>
          <a:xfrm>
            <a:off x="5071838" y="3796700"/>
            <a:ext cx="2343000" cy="320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0" dirty="0">
                <a:solidFill>
                  <a:schemeClr val="dk2"/>
                </a:solidFill>
                <a:latin typeface="Fjalla One"/>
                <a:ea typeface="Fjalla One"/>
                <a:cs typeface="Fjalla One"/>
                <a:sym typeface="Fjalla One"/>
              </a:rPr>
              <a:t>TEAM MEMBERS</a:t>
            </a:r>
            <a:endParaRPr sz="2000" dirty="0">
              <a:solidFill>
                <a:schemeClr val="dk2"/>
              </a:solidFill>
              <a:latin typeface="Fjalla One"/>
              <a:ea typeface="Fjalla One"/>
              <a:cs typeface="Fjalla One"/>
              <a:sym typeface="Fjalla One"/>
            </a:endParaRPr>
          </a:p>
        </p:txBody>
      </p:sp>
      <p:sp>
        <p:nvSpPr>
          <p:cNvPr id="381" name="Google Shape;381;p40"/>
          <p:cNvSpPr txBox="1"/>
          <p:nvPr/>
        </p:nvSpPr>
        <p:spPr>
          <a:xfrm>
            <a:off x="1728563" y="3796700"/>
            <a:ext cx="2343000" cy="320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0" dirty="0">
                <a:solidFill>
                  <a:schemeClr val="dk2"/>
                </a:solidFill>
                <a:latin typeface="Fjalla One"/>
                <a:ea typeface="Fjalla One"/>
                <a:cs typeface="Fjalla One"/>
                <a:sym typeface="Fjalla One"/>
              </a:rPr>
              <a:t>COMPONENTS</a:t>
            </a:r>
            <a:endParaRPr sz="2000" dirty="0">
              <a:solidFill>
                <a:schemeClr val="dk2"/>
              </a:solidFill>
              <a:latin typeface="Fjalla One"/>
              <a:ea typeface="Fjalla One"/>
              <a:cs typeface="Fjalla One"/>
              <a:sym typeface="Fjalla One"/>
            </a:endParaRPr>
          </a:p>
        </p:txBody>
      </p:sp>
      <p:sp>
        <p:nvSpPr>
          <p:cNvPr id="382" name="Google Shape;382;p40"/>
          <p:cNvSpPr txBox="1"/>
          <p:nvPr/>
        </p:nvSpPr>
        <p:spPr>
          <a:xfrm>
            <a:off x="1728563" y="1910750"/>
            <a:ext cx="2343000" cy="320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US" sz="2000" dirty="0">
                <a:solidFill>
                  <a:schemeClr val="dk2"/>
                </a:solidFill>
                <a:latin typeface="Fjalla One"/>
                <a:ea typeface="Fjalla One"/>
                <a:cs typeface="Fjalla One"/>
                <a:sym typeface="Fjalla One"/>
              </a:rPr>
              <a:t>OVERVIEW</a:t>
            </a:r>
            <a:endParaRPr sz="2000" dirty="0">
              <a:solidFill>
                <a:schemeClr val="dk2"/>
              </a:solidFill>
              <a:latin typeface="Fjalla One"/>
              <a:ea typeface="Fjalla One"/>
              <a:cs typeface="Fjalla One"/>
              <a:sym typeface="Fjalla One"/>
            </a:endParaRPr>
          </a:p>
        </p:txBody>
      </p:sp>
      <p:sp>
        <p:nvSpPr>
          <p:cNvPr id="387" name="Google Shape;387;p40"/>
          <p:cNvSpPr txBox="1"/>
          <p:nvPr/>
        </p:nvSpPr>
        <p:spPr>
          <a:xfrm>
            <a:off x="0" y="435425"/>
            <a:ext cx="9144000" cy="4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Fjalla One"/>
                <a:ea typeface="Fjalla One"/>
                <a:cs typeface="Fjalla One"/>
                <a:sym typeface="Fjalla One"/>
              </a:rPr>
              <a:t>TABLE OF CONTENTS</a:t>
            </a:r>
            <a:endParaRPr sz="2400">
              <a:solidFill>
                <a:schemeClr val="dk1"/>
              </a:solidFill>
              <a:latin typeface="Fjalla One"/>
              <a:ea typeface="Fjalla One"/>
              <a:cs typeface="Fjalla One"/>
              <a:sym typeface="Fjalla One"/>
            </a:endParaRPr>
          </a:p>
        </p:txBody>
      </p:sp>
      <p:pic>
        <p:nvPicPr>
          <p:cNvPr id="5" name="Graphic 4" descr="Flowchart">
            <a:extLst>
              <a:ext uri="{FF2B5EF4-FFF2-40B4-BE49-F238E27FC236}">
                <a16:creationId xmlns:a16="http://schemas.microsoft.com/office/drawing/2014/main" id="{5F19C1A1-1385-4F3F-8F60-764F600D46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7749" y="1246315"/>
            <a:ext cx="513369" cy="513369"/>
          </a:xfrm>
          <a:prstGeom prst="rect">
            <a:avLst/>
          </a:prstGeom>
        </p:spPr>
      </p:pic>
      <p:pic>
        <p:nvPicPr>
          <p:cNvPr id="9" name="Graphic 8" descr="Teacher">
            <a:extLst>
              <a:ext uri="{FF2B5EF4-FFF2-40B4-BE49-F238E27FC236}">
                <a16:creationId xmlns:a16="http://schemas.microsoft.com/office/drawing/2014/main" id="{CFD2BACE-96DD-418F-8EBC-CC148C7FD4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0190" y="1306082"/>
            <a:ext cx="419400" cy="419400"/>
          </a:xfrm>
          <a:prstGeom prst="rect">
            <a:avLst/>
          </a:prstGeom>
        </p:spPr>
      </p:pic>
      <p:pic>
        <p:nvPicPr>
          <p:cNvPr id="13" name="Picture 12">
            <a:extLst>
              <a:ext uri="{FF2B5EF4-FFF2-40B4-BE49-F238E27FC236}">
                <a16:creationId xmlns:a16="http://schemas.microsoft.com/office/drawing/2014/main" id="{A9526871-056B-4A99-8685-17BEC9A59DE6}"/>
              </a:ext>
            </a:extLst>
          </p:cNvPr>
          <p:cNvPicPr>
            <a:picLocks noChangeAspect="1"/>
          </p:cNvPicPr>
          <p:nvPr/>
        </p:nvPicPr>
        <p:blipFill>
          <a:blip r:embed="rId7">
            <a:lum bright="70000" contrast="-70000"/>
          </a:blip>
          <a:stretch>
            <a:fillRect/>
          </a:stretch>
        </p:blipFill>
        <p:spPr>
          <a:xfrm>
            <a:off x="2708290" y="3236878"/>
            <a:ext cx="388920" cy="379980"/>
          </a:xfrm>
          <a:prstGeom prst="rect">
            <a:avLst/>
          </a:prstGeom>
          <a:ln>
            <a:noFill/>
          </a:ln>
        </p:spPr>
      </p:pic>
      <p:pic>
        <p:nvPicPr>
          <p:cNvPr id="17" name="Picture 16">
            <a:extLst>
              <a:ext uri="{FF2B5EF4-FFF2-40B4-BE49-F238E27FC236}">
                <a16:creationId xmlns:a16="http://schemas.microsoft.com/office/drawing/2014/main" id="{64394D5A-79F7-404E-8820-F514E9786E7A}"/>
              </a:ext>
            </a:extLst>
          </p:cNvPr>
          <p:cNvPicPr>
            <a:picLocks noChangeAspect="1"/>
          </p:cNvPicPr>
          <p:nvPr/>
        </p:nvPicPr>
        <p:blipFill>
          <a:blip r:embed="rId8"/>
          <a:stretch>
            <a:fillRect/>
          </a:stretch>
        </p:blipFill>
        <p:spPr>
          <a:xfrm>
            <a:off x="6030930" y="3214460"/>
            <a:ext cx="424815" cy="4248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8215" y="1395659"/>
            <a:ext cx="4803701" cy="2862322"/>
          </a:xfrm>
          <a:prstGeom prst="rect">
            <a:avLst/>
          </a:prstGeom>
        </p:spPr>
        <p:txBody>
          <a:bodyPr wrap="square">
            <a:spAutoFit/>
          </a:bodyPr>
          <a:lstStyle/>
          <a:p>
            <a:pPr algn="just">
              <a:buFont typeface="Arial" panose="020B0604020202020204" pitchFamily="34" charset="0"/>
              <a:buChar char="•"/>
            </a:pPr>
            <a:r>
              <a:rPr lang="en-US" sz="1800" dirty="0">
                <a:solidFill>
                  <a:srgbClr val="0F1111"/>
                </a:solidFill>
                <a:latin typeface="Times New Roman" panose="02020603050405020304" pitchFamily="18" charset="0"/>
                <a:cs typeface="Times New Roman" panose="02020603050405020304" pitchFamily="18" charset="0"/>
              </a:rPr>
              <a:t>The thermometer comes factory calibrated with a digital </a:t>
            </a:r>
            <a:r>
              <a:rPr lang="en-US" sz="1800" dirty="0" err="1">
                <a:solidFill>
                  <a:srgbClr val="0F1111"/>
                </a:solidFill>
                <a:latin typeface="Times New Roman" panose="02020603050405020304" pitchFamily="18" charset="0"/>
                <a:cs typeface="Times New Roman" panose="02020603050405020304" pitchFamily="18" charset="0"/>
              </a:rPr>
              <a:t>SMBus</a:t>
            </a:r>
            <a:r>
              <a:rPr lang="en-US" sz="1800" dirty="0">
                <a:solidFill>
                  <a:srgbClr val="0F1111"/>
                </a:solidFill>
                <a:latin typeface="Times New Roman" panose="02020603050405020304" pitchFamily="18" charset="0"/>
                <a:cs typeface="Times New Roman" panose="02020603050405020304" pitchFamily="18" charset="0"/>
              </a:rPr>
              <a:t> output giving full access to the measured temperature in the complete temperature range(s) with a resolution of 0.02°C.</a:t>
            </a:r>
          </a:p>
          <a:p>
            <a:pPr algn="just">
              <a:buFont typeface="Arial" panose="020B0604020202020204" pitchFamily="34" charset="0"/>
              <a:buChar char="•"/>
            </a:pPr>
            <a:endParaRPr lang="en-US" sz="1800" dirty="0">
              <a:solidFill>
                <a:srgbClr val="0F111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dirty="0">
                <a:solidFill>
                  <a:srgbClr val="0F1111"/>
                </a:solidFill>
                <a:latin typeface="Times New Roman" panose="02020603050405020304" pitchFamily="18" charset="0"/>
                <a:cs typeface="Times New Roman" panose="02020603050405020304" pitchFamily="18" charset="0"/>
              </a:rPr>
              <a:t>The user can configure the digital output to be pulse width modulation (PWM). As a standard, the 10-bit PWM is configured to continuously transmit the measured temperature in range of -20 to 120°C, with an output resolution of 0.14°C.</a:t>
            </a:r>
          </a:p>
        </p:txBody>
      </p:sp>
      <p:sp>
        <p:nvSpPr>
          <p:cNvPr id="4" name="Title 1"/>
          <p:cNvSpPr txBox="1">
            <a:spLocks/>
          </p:cNvSpPr>
          <p:nvPr/>
        </p:nvSpPr>
        <p:spPr>
          <a:xfrm>
            <a:off x="170630" y="192972"/>
            <a:ext cx="9144000" cy="41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a:buNone/>
              <a:defRPr sz="2400" b="0" i="0" u="none" strike="noStrike" cap="none">
                <a:solidFill>
                  <a:schemeClr val="dk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9pPr>
          </a:lstStyle>
          <a:p>
            <a:pPr algn="l"/>
            <a:r>
              <a:rPr lang="en-IN" sz="3200" dirty="0">
                <a:latin typeface="Times New Roman" panose="02020603050405020304" pitchFamily="18" charset="0"/>
                <a:cs typeface="Times New Roman" panose="02020603050405020304" pitchFamily="18" charset="0"/>
              </a:rPr>
              <a:t> </a:t>
            </a:r>
            <a:r>
              <a:rPr lang="en-IN" sz="3200" u="sng" dirty="0">
                <a:latin typeface="Times New Roman" panose="02020603050405020304" pitchFamily="18" charset="0"/>
                <a:cs typeface="Times New Roman" panose="02020603050405020304" pitchFamily="18" charset="0"/>
              </a:rPr>
              <a:t>GY906 (Temperature Sensor)</a:t>
            </a:r>
            <a:br>
              <a:rPr lang="en-IN" sz="3200"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7751FED-E1D2-45F2-B1AB-09C853873FA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459328" y="1147009"/>
            <a:ext cx="3296654" cy="3296654"/>
          </a:xfrm>
          <a:prstGeom prst="rect">
            <a:avLst/>
          </a:prstGeom>
        </p:spPr>
      </p:pic>
    </p:spTree>
    <p:extLst>
      <p:ext uri="{BB962C8B-B14F-4D97-AF65-F5344CB8AC3E}">
        <p14:creationId xmlns:p14="http://schemas.microsoft.com/office/powerpoint/2010/main" val="3210039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82" y="435425"/>
            <a:ext cx="8970818" cy="419400"/>
          </a:xfrm>
        </p:spPr>
        <p:txBody>
          <a:bodyPr/>
          <a:lstStyle/>
          <a:p>
            <a:pPr algn="l"/>
            <a:r>
              <a:rPr lang="en-IN" u="sng" dirty="0">
                <a:latin typeface="Times New Roman" panose="02020603050405020304" pitchFamily="18" charset="0"/>
                <a:cs typeface="Times New Roman" panose="02020603050405020304" pitchFamily="18" charset="0"/>
              </a:rPr>
              <a:t>5. SLM800A (GSM Module)</a:t>
            </a:r>
          </a:p>
        </p:txBody>
      </p:sp>
      <p:sp>
        <p:nvSpPr>
          <p:cNvPr id="3" name="Rectangle 2"/>
          <p:cNvSpPr/>
          <p:nvPr/>
        </p:nvSpPr>
        <p:spPr>
          <a:xfrm>
            <a:off x="256310" y="955965"/>
            <a:ext cx="4821381" cy="3785652"/>
          </a:xfrm>
          <a:prstGeom prst="rect">
            <a:avLst/>
          </a:prstGeom>
        </p:spPr>
        <p:txBody>
          <a:bodyPr wrap="square">
            <a:spAutoFit/>
          </a:bodyPr>
          <a:lstStyle/>
          <a:p>
            <a:pPr marL="285750" indent="-285750" algn="just">
              <a:buFont typeface="Wingdings" panose="05000000000000000000" pitchFamily="2" charset="2"/>
              <a:buChar char="Ø"/>
            </a:pPr>
            <a:r>
              <a:rPr lang="en-US" sz="1600" dirty="0">
                <a:solidFill>
                  <a:srgbClr val="202124"/>
                </a:solidFill>
                <a:latin typeface="Times New Roman" panose="02020603050405020304" pitchFamily="18" charset="0"/>
                <a:cs typeface="Times New Roman" panose="02020603050405020304" pitchFamily="18" charset="0"/>
              </a:rPr>
              <a:t>The SIM800A Quad-Band GSM/GPRS Module with RS232 Interface is a complete Quad-band GSM/GPRS solution in an LGA(Land grid array) type which can be embedded in the customer applications. SIM800A support Quad-band 850/900/1800/1900 MHz, </a:t>
            </a:r>
            <a:r>
              <a:rPr lang="en-US" sz="1600" b="1" dirty="0">
                <a:solidFill>
                  <a:srgbClr val="202124"/>
                </a:solidFill>
                <a:latin typeface="Times New Roman" panose="02020603050405020304" pitchFamily="18" charset="0"/>
                <a:cs typeface="Times New Roman" panose="02020603050405020304" pitchFamily="18" charset="0"/>
              </a:rPr>
              <a:t>it can transmit Voice, SMS and data information with low power consumption</a:t>
            </a:r>
            <a:r>
              <a:rPr lang="en-US" sz="1600" dirty="0">
                <a:solidFill>
                  <a:srgbClr val="202124"/>
                </a:solidFill>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 GSM modem is a wireless modem that works with a GSM wireless network. A wireless modem behaves like a dial-up modem. The main difference between them is that a dial</a:t>
            </a:r>
            <a:r>
              <a:rPr lang="en-US" sz="1600" b="1" dirty="0">
                <a:latin typeface="Times New Roman" panose="02020603050405020304" pitchFamily="18" charset="0"/>
                <a:cs typeface="Times New Roman" panose="02020603050405020304" pitchFamily="18" charset="0"/>
              </a:rPr>
              <a:t>-up modem sends and receives data through a fixed telephone line while a wireless modem sends and receives data through radio waves.</a:t>
            </a:r>
            <a:endParaRPr lang="en-IN" sz="1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309"/>
          <a:stretch/>
        </p:blipFill>
        <p:spPr>
          <a:xfrm>
            <a:off x="5202381" y="888073"/>
            <a:ext cx="3642857" cy="3767548"/>
          </a:xfrm>
          <a:prstGeom prst="rect">
            <a:avLst/>
          </a:prstGeom>
        </p:spPr>
      </p:pic>
    </p:spTree>
    <p:extLst>
      <p:ext uri="{BB962C8B-B14F-4D97-AF65-F5344CB8AC3E}">
        <p14:creationId xmlns:p14="http://schemas.microsoft.com/office/powerpoint/2010/main" val="285989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73182" y="436314"/>
            <a:ext cx="8970818" cy="41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a:buNone/>
              <a:defRPr sz="2400" b="0" i="0" u="none" strike="noStrike" cap="none">
                <a:solidFill>
                  <a:schemeClr val="dk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9pPr>
          </a:lstStyle>
          <a:p>
            <a:pPr algn="l"/>
            <a:r>
              <a:rPr lang="en-IN" u="sng" dirty="0">
                <a:latin typeface="Times New Roman" panose="02020603050405020304" pitchFamily="18" charset="0"/>
                <a:cs typeface="Times New Roman" panose="02020603050405020304" pitchFamily="18" charset="0"/>
              </a:rPr>
              <a:t>GSM Module (SIM 800A)  Pin Diagram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279" y="855713"/>
            <a:ext cx="6520176" cy="3931031"/>
          </a:xfrm>
          <a:prstGeom prst="rect">
            <a:avLst/>
          </a:prstGeom>
        </p:spPr>
      </p:pic>
    </p:spTree>
    <p:extLst>
      <p:ext uri="{BB962C8B-B14F-4D97-AF65-F5344CB8AC3E}">
        <p14:creationId xmlns:p14="http://schemas.microsoft.com/office/powerpoint/2010/main" val="2971216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latin typeface="Times New Roman" panose="02020603050405020304" pitchFamily="18" charset="0"/>
                <a:cs typeface="Times New Roman" panose="02020603050405020304" pitchFamily="18" charset="0"/>
              </a:rPr>
              <a:t> 6. </a:t>
            </a:r>
            <a:r>
              <a:rPr lang="en-IN" u="sng" dirty="0">
                <a:latin typeface="Times New Roman" panose="02020603050405020304" pitchFamily="18" charset="0"/>
                <a:cs typeface="Times New Roman" panose="02020603050405020304" pitchFamily="18" charset="0"/>
              </a:rPr>
              <a:t>ESP 32</a:t>
            </a:r>
          </a:p>
        </p:txBody>
      </p:sp>
      <p:sp>
        <p:nvSpPr>
          <p:cNvPr id="3" name="Rectangle 2"/>
          <p:cNvSpPr/>
          <p:nvPr/>
        </p:nvSpPr>
        <p:spPr>
          <a:xfrm>
            <a:off x="166256" y="1125200"/>
            <a:ext cx="5347853" cy="2677656"/>
          </a:xfrm>
          <a:prstGeom prst="rect">
            <a:avLst/>
          </a:prstGeom>
        </p:spPr>
        <p:txBody>
          <a:bodyPr wrap="square">
            <a:spAutoFit/>
          </a:bodyPr>
          <a:lstStyle/>
          <a:p>
            <a:pPr algn="just"/>
            <a:r>
              <a:rPr lang="en-US" b="1" dirty="0"/>
              <a:t>ESP32</a:t>
            </a:r>
            <a:r>
              <a:rPr lang="en-US" dirty="0"/>
              <a:t> is a series of low-cost, low-power </a:t>
            </a:r>
            <a:r>
              <a:rPr lang="en-US" dirty="0">
                <a:hlinkClick r:id="rId2" tooltip="System on a chip"/>
              </a:rPr>
              <a:t>system on a chip</a:t>
            </a:r>
            <a:r>
              <a:rPr lang="en-US" dirty="0"/>
              <a:t> </a:t>
            </a:r>
            <a:r>
              <a:rPr lang="en-US" dirty="0">
                <a:hlinkClick r:id="rId3" tooltip="Microcontroller"/>
              </a:rPr>
              <a:t>microcontrollers</a:t>
            </a:r>
            <a:r>
              <a:rPr lang="en-US" dirty="0"/>
              <a:t> with integrated </a:t>
            </a:r>
            <a:r>
              <a:rPr lang="en-US" dirty="0">
                <a:hlinkClick r:id="rId4" tooltip="Wi-Fi"/>
              </a:rPr>
              <a:t>Wi-Fi</a:t>
            </a:r>
            <a:r>
              <a:rPr lang="en-US" dirty="0"/>
              <a:t> and dual-mode </a:t>
            </a:r>
            <a:r>
              <a:rPr lang="en-US" dirty="0">
                <a:hlinkClick r:id="rId5" tooltip="Bluetooth"/>
              </a:rPr>
              <a:t>Bluetooth</a:t>
            </a:r>
            <a:r>
              <a:rPr lang="en-US" dirty="0"/>
              <a:t>. The ESP32 series employs either a </a:t>
            </a:r>
            <a:r>
              <a:rPr lang="en-US" dirty="0" err="1">
                <a:hlinkClick r:id="rId6" tooltip="Tensilica"/>
              </a:rPr>
              <a:t>Tensilica</a:t>
            </a:r>
            <a:r>
              <a:rPr lang="en-US" dirty="0"/>
              <a:t> </a:t>
            </a:r>
            <a:r>
              <a:rPr lang="en-US" dirty="0" err="1"/>
              <a:t>Xtensa</a:t>
            </a:r>
            <a:r>
              <a:rPr lang="en-US" dirty="0"/>
              <a:t> LX6 microprocessor in both dual-core and </a:t>
            </a:r>
            <a:r>
              <a:rPr lang="en-US" dirty="0">
                <a:hlinkClick r:id="rId7" tooltip="Single-core"/>
              </a:rPr>
              <a:t>single-core</a:t>
            </a:r>
            <a:r>
              <a:rPr lang="en-US" dirty="0"/>
              <a:t> variations, </a:t>
            </a:r>
            <a:r>
              <a:rPr lang="en-US" dirty="0" err="1"/>
              <a:t>Xtensa</a:t>
            </a:r>
            <a:r>
              <a:rPr lang="en-US" dirty="0"/>
              <a:t> LX7 dual-core microprocessor or a </a:t>
            </a:r>
            <a:r>
              <a:rPr lang="en-US" dirty="0">
                <a:hlinkClick r:id="rId7" tooltip="Single-core"/>
              </a:rPr>
              <a:t>single-core</a:t>
            </a:r>
            <a:r>
              <a:rPr lang="en-US" dirty="0"/>
              <a:t> </a:t>
            </a:r>
            <a:r>
              <a:rPr lang="en-US" dirty="0">
                <a:hlinkClick r:id="rId8" tooltip="RISC-V"/>
              </a:rPr>
              <a:t>RISC-V</a:t>
            </a:r>
            <a:r>
              <a:rPr lang="en-US" dirty="0"/>
              <a:t> microprocessor and includes built-in antenna switches, RF </a:t>
            </a:r>
            <a:r>
              <a:rPr lang="en-US" dirty="0" err="1">
                <a:hlinkClick r:id="rId9" tooltip="Balun"/>
              </a:rPr>
              <a:t>balun</a:t>
            </a:r>
            <a:r>
              <a:rPr lang="en-US" dirty="0"/>
              <a:t>, power amplifier, low-noise receive amplifier, filters, and power-management modules. ESP32 is created and developed by </a:t>
            </a:r>
            <a:r>
              <a:rPr lang="en-US" dirty="0" err="1">
                <a:hlinkClick r:id="rId10" tooltip="Espressif Systems (page does not exist)"/>
              </a:rPr>
              <a:t>Espressif</a:t>
            </a:r>
            <a:r>
              <a:rPr lang="en-US" dirty="0">
                <a:hlinkClick r:id="rId10" tooltip="Espressif Systems (page does not exist)"/>
              </a:rPr>
              <a:t> Systems</a:t>
            </a:r>
            <a:r>
              <a:rPr lang="en-US" dirty="0"/>
              <a:t>, a Shanghai-based Chinese company, and is manufactured by </a:t>
            </a:r>
            <a:r>
              <a:rPr lang="en-US" dirty="0">
                <a:hlinkClick r:id="rId11" tooltip="TSMC"/>
              </a:rPr>
              <a:t>TSMC</a:t>
            </a:r>
            <a:r>
              <a:rPr lang="en-US" dirty="0"/>
              <a:t> using their 40 nm process.</a:t>
            </a:r>
            <a:r>
              <a:rPr lang="en-US" baseline="30000" dirty="0">
                <a:hlinkClick r:id="rId12"/>
              </a:rPr>
              <a:t>[2]</a:t>
            </a:r>
            <a:r>
              <a:rPr lang="en-US" dirty="0"/>
              <a:t> It is a successor to the </a:t>
            </a:r>
            <a:r>
              <a:rPr lang="en-US" dirty="0">
                <a:hlinkClick r:id="rId13" tooltip="ESP8266"/>
              </a:rPr>
              <a:t>ESP8266</a:t>
            </a:r>
            <a:r>
              <a:rPr lang="en-US" dirty="0"/>
              <a:t> microcontroller.</a:t>
            </a:r>
            <a:endParaRPr lang="en-IN" dirty="0"/>
          </a:p>
        </p:txBody>
      </p:sp>
      <p:pic>
        <p:nvPicPr>
          <p:cNvPr id="5" name="Picture 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86437" y="1285441"/>
            <a:ext cx="2863995" cy="2863995"/>
          </a:xfrm>
          <a:prstGeom prst="rect">
            <a:avLst/>
          </a:prstGeom>
        </p:spPr>
      </p:pic>
    </p:spTree>
    <p:extLst>
      <p:ext uri="{BB962C8B-B14F-4D97-AF65-F5344CB8AC3E}">
        <p14:creationId xmlns:p14="http://schemas.microsoft.com/office/powerpoint/2010/main" val="2494070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964" y="560116"/>
            <a:ext cx="9144000" cy="419400"/>
          </a:xfrm>
        </p:spPr>
        <p:txBody>
          <a:bodyPr/>
          <a:lstStyle/>
          <a:p>
            <a:pPr algn="l"/>
            <a:r>
              <a:rPr lang="en-IN" u="sng" dirty="0">
                <a:latin typeface="Times New Roman" panose="02020603050405020304" pitchFamily="18" charset="0"/>
                <a:cs typeface="Times New Roman" panose="02020603050405020304" pitchFamily="18" charset="0"/>
              </a:rPr>
              <a:t>ESP 32 Pin Diagram</a:t>
            </a:r>
          </a:p>
        </p:txBody>
      </p:sp>
      <p:pic>
        <p:nvPicPr>
          <p:cNvPr id="4" name="Picture 4">
            <a:extLst>
              <a:ext uri="{FF2B5EF4-FFF2-40B4-BE49-F238E27FC236}">
                <a16:creationId xmlns:a16="http://schemas.microsoft.com/office/drawing/2014/main" id="{25DF733A-3BBF-6F46-A5D4-44149A95D0C8}"/>
              </a:ext>
            </a:extLst>
          </p:cNvPr>
          <p:cNvPicPr>
            <a:picLocks noChangeAspect="1"/>
          </p:cNvPicPr>
          <p:nvPr/>
        </p:nvPicPr>
        <p:blipFill>
          <a:blip r:embed="rId2"/>
          <a:stretch>
            <a:fillRect/>
          </a:stretch>
        </p:blipFill>
        <p:spPr>
          <a:xfrm>
            <a:off x="1995355" y="1525514"/>
            <a:ext cx="5153289" cy="2892713"/>
          </a:xfrm>
          <a:prstGeom prst="rect">
            <a:avLst/>
          </a:prstGeom>
        </p:spPr>
      </p:pic>
    </p:spTree>
    <p:extLst>
      <p:ext uri="{BB962C8B-B14F-4D97-AF65-F5344CB8AC3E}">
        <p14:creationId xmlns:p14="http://schemas.microsoft.com/office/powerpoint/2010/main" val="3677212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966" y="435425"/>
            <a:ext cx="8950034" cy="419400"/>
          </a:xfrm>
        </p:spPr>
        <p:txBody>
          <a:bodyPr/>
          <a:lstStyle/>
          <a:p>
            <a:pPr algn="l"/>
            <a:r>
              <a:rPr lang="en-IN" u="sng" dirty="0">
                <a:latin typeface="Times New Roman" panose="02020603050405020304" pitchFamily="18" charset="0"/>
                <a:cs typeface="Times New Roman" panose="02020603050405020304" pitchFamily="18" charset="0"/>
              </a:rPr>
              <a:t>7. LCD 16x2</a:t>
            </a:r>
            <a:r>
              <a:rPr lang="en-IN" dirty="0">
                <a:latin typeface="Times New Roman" panose="02020603050405020304" pitchFamily="18" charset="0"/>
                <a:cs typeface="Times New Roman" panose="02020603050405020304" pitchFamily="18" charset="0"/>
              </a:rPr>
              <a:t> </a:t>
            </a:r>
          </a:p>
        </p:txBody>
      </p:sp>
      <p:sp>
        <p:nvSpPr>
          <p:cNvPr id="3" name="Rectangle 2"/>
          <p:cNvSpPr/>
          <p:nvPr/>
        </p:nvSpPr>
        <p:spPr>
          <a:xfrm>
            <a:off x="193965" y="969818"/>
            <a:ext cx="5770417" cy="1815882"/>
          </a:xfrm>
          <a:prstGeom prst="rect">
            <a:avLst/>
          </a:prstGeom>
        </p:spPr>
        <p:txBody>
          <a:bodyPr wrap="square">
            <a:spAutoFit/>
          </a:bodyPr>
          <a:lstStyle/>
          <a:p>
            <a:pPr algn="just"/>
            <a:r>
              <a:rPr lang="en-US" sz="1600" dirty="0">
                <a:solidFill>
                  <a:srgbClr val="222222"/>
                </a:solidFill>
                <a:latin typeface="Times New Roman" panose="02020603050405020304" pitchFamily="18" charset="0"/>
                <a:cs typeface="Times New Roman" panose="02020603050405020304" pitchFamily="18" charset="0"/>
              </a:rPr>
              <a:t>An LCD screen is an electronic display module that uses liquid crystal to produce a visible image. The 16×2 LCD display is a very basic module commonly used in </a:t>
            </a:r>
            <a:r>
              <a:rPr lang="en-US" sz="1600" dirty="0">
                <a:solidFill>
                  <a:srgbClr val="DD3333"/>
                </a:solidFill>
                <a:latin typeface="Times New Roman" panose="02020603050405020304" pitchFamily="18" charset="0"/>
                <a:cs typeface="Times New Roman" panose="02020603050405020304" pitchFamily="18" charset="0"/>
                <a:hlinkClick r:id="rId2"/>
              </a:rPr>
              <a:t>DIYs</a:t>
            </a:r>
            <a:r>
              <a:rPr lang="en-US" sz="1600" dirty="0">
                <a:solidFill>
                  <a:srgbClr val="222222"/>
                </a:solidFill>
                <a:latin typeface="Times New Roman" panose="02020603050405020304" pitchFamily="18" charset="0"/>
                <a:cs typeface="Times New Roman" panose="02020603050405020304" pitchFamily="18" charset="0"/>
              </a:rPr>
              <a:t> and circuits. The 16×2 translates o a display 16 characters per line in 2 such lines. In this LCD each character is displayed in a 5×7 pixel matrix.</a:t>
            </a:r>
          </a:p>
          <a:p>
            <a:pPr algn="just"/>
            <a:br>
              <a:rPr lang="en-US"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4" name="Rectangle 3"/>
          <p:cNvSpPr/>
          <p:nvPr/>
        </p:nvSpPr>
        <p:spPr>
          <a:xfrm>
            <a:off x="193966" y="2313708"/>
            <a:ext cx="4883725" cy="2554545"/>
          </a:xfrm>
          <a:prstGeom prst="rect">
            <a:avLst/>
          </a:prstGeom>
        </p:spPr>
        <p:txBody>
          <a:bodyPr wrap="square">
            <a:spAutoFit/>
          </a:bodyPr>
          <a:lstStyle/>
          <a:p>
            <a:pPr algn="just"/>
            <a:r>
              <a:rPr lang="en-US" sz="1600" dirty="0">
                <a:solidFill>
                  <a:srgbClr val="222222"/>
                </a:solidFill>
                <a:latin typeface="Times New Roman" panose="02020603050405020304" pitchFamily="18" charset="0"/>
                <a:cs typeface="Times New Roman" panose="02020603050405020304" pitchFamily="18" charset="0"/>
              </a:rPr>
              <a:t>Generating custom characters on LCD is not very hard. It requires the knowledge about custom generated random access memory (CG-RAM) of LCD and the LCD chip controller. Most LCDs contain </a:t>
            </a:r>
            <a:r>
              <a:rPr lang="en-US" sz="1600" dirty="0">
                <a:solidFill>
                  <a:srgbClr val="DD3333"/>
                </a:solidFill>
                <a:latin typeface="Times New Roman" panose="02020603050405020304" pitchFamily="18" charset="0"/>
                <a:cs typeface="Times New Roman" panose="02020603050405020304" pitchFamily="18" charset="0"/>
                <a:hlinkClick r:id="rId3"/>
              </a:rPr>
              <a:t>Hitachi HD4478</a:t>
            </a:r>
            <a:r>
              <a:rPr lang="en-US" sz="1600" dirty="0">
                <a:solidFill>
                  <a:srgbClr val="222222"/>
                </a:solidFill>
                <a:latin typeface="Times New Roman" panose="02020603050405020304" pitchFamily="18" charset="0"/>
                <a:cs typeface="Times New Roman" panose="02020603050405020304" pitchFamily="18" charset="0"/>
              </a:rPr>
              <a:t> controller.</a:t>
            </a:r>
          </a:p>
          <a:p>
            <a:pPr algn="just"/>
            <a:r>
              <a:rPr lang="en-US" sz="1600" dirty="0">
                <a:solidFill>
                  <a:srgbClr val="222222"/>
                </a:solidFill>
                <a:latin typeface="Times New Roman" panose="02020603050405020304" pitchFamily="18" charset="0"/>
                <a:cs typeface="Times New Roman" panose="02020603050405020304" pitchFamily="18" charset="0"/>
              </a:rPr>
              <a:t>CG-RAM is the main component in making custom characters. It stores the custom characters once declared in the code. CG-RAM size is 64 byte providing the option of creating eight characters at a time. Each character is eight byte in size.</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9145"/>
          <a:stretch/>
        </p:blipFill>
        <p:spPr>
          <a:xfrm>
            <a:off x="5077691" y="2400677"/>
            <a:ext cx="3803072" cy="1651778"/>
          </a:xfrm>
          <a:prstGeom prst="rect">
            <a:avLst/>
          </a:prstGeom>
        </p:spPr>
      </p:pic>
    </p:spTree>
    <p:extLst>
      <p:ext uri="{BB962C8B-B14F-4D97-AF65-F5344CB8AC3E}">
        <p14:creationId xmlns:p14="http://schemas.microsoft.com/office/powerpoint/2010/main" val="2357490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35425"/>
            <a:ext cx="9067800" cy="419400"/>
          </a:xfrm>
        </p:spPr>
        <p:txBody>
          <a:bodyPr/>
          <a:lstStyle/>
          <a:p>
            <a:pPr algn="l"/>
            <a:r>
              <a:rPr lang="en-IN" u="sng" dirty="0">
                <a:latin typeface="Times New Roman" panose="02020603050405020304" pitchFamily="18" charset="0"/>
                <a:cs typeface="Times New Roman" panose="02020603050405020304" pitchFamily="18" charset="0"/>
              </a:rPr>
              <a:t>LCD 16x2 Pin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855" y="1319645"/>
            <a:ext cx="7758545" cy="2933700"/>
          </a:xfrm>
          <a:prstGeom prst="rect">
            <a:avLst/>
          </a:prstGeom>
        </p:spPr>
      </p:pic>
    </p:spTree>
    <p:extLst>
      <p:ext uri="{BB962C8B-B14F-4D97-AF65-F5344CB8AC3E}">
        <p14:creationId xmlns:p14="http://schemas.microsoft.com/office/powerpoint/2010/main" val="1028823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618" y="435425"/>
            <a:ext cx="9012382" cy="419400"/>
          </a:xfrm>
        </p:spPr>
        <p:txBody>
          <a:bodyPr/>
          <a:lstStyle/>
          <a:p>
            <a:pPr algn="l"/>
            <a:r>
              <a:rPr lang="en-IN" u="sng" dirty="0">
                <a:latin typeface="Times New Roman" panose="02020603050405020304" pitchFamily="18" charset="0"/>
                <a:cs typeface="Times New Roman" panose="02020603050405020304" pitchFamily="18" charset="0"/>
              </a:rPr>
              <a:t>8. Buzzer</a:t>
            </a:r>
          </a:p>
        </p:txBody>
      </p:sp>
      <p:sp>
        <p:nvSpPr>
          <p:cNvPr id="3" name="Rectangle 2"/>
          <p:cNvSpPr/>
          <p:nvPr/>
        </p:nvSpPr>
        <p:spPr>
          <a:xfrm>
            <a:off x="180109" y="1286622"/>
            <a:ext cx="5243945" cy="1384995"/>
          </a:xfrm>
          <a:prstGeom prst="rect">
            <a:avLst/>
          </a:prstGeom>
        </p:spPr>
        <p:txBody>
          <a:bodyPr wrap="square">
            <a:spAutoFit/>
          </a:bodyPr>
          <a:lstStyle/>
          <a:p>
            <a:pPr algn="just"/>
            <a:r>
              <a:rPr lang="en-US" dirty="0"/>
              <a:t>A </a:t>
            </a:r>
            <a:r>
              <a:rPr lang="en-US" b="1" dirty="0"/>
              <a:t>buzzer</a:t>
            </a:r>
            <a:r>
              <a:rPr lang="en-US" dirty="0"/>
              <a:t> or </a:t>
            </a:r>
            <a:r>
              <a:rPr lang="en-US" b="1" dirty="0"/>
              <a:t>beeper</a:t>
            </a:r>
            <a:r>
              <a:rPr lang="en-US" dirty="0"/>
              <a:t> is an </a:t>
            </a:r>
            <a:r>
              <a:rPr lang="en-US" dirty="0">
                <a:solidFill>
                  <a:srgbClr val="0645AD"/>
                </a:solidFill>
                <a:hlinkClick r:id="rId2" tooltip="Sound"/>
              </a:rPr>
              <a:t>audio</a:t>
            </a:r>
            <a:r>
              <a:rPr lang="en-US" dirty="0"/>
              <a:t> signaling device,</a:t>
            </a:r>
            <a:r>
              <a:rPr lang="en-US" baseline="30000" dirty="0">
                <a:solidFill>
                  <a:srgbClr val="0645AD"/>
                </a:solidFill>
              </a:rPr>
              <a:t> </a:t>
            </a:r>
            <a:r>
              <a:rPr lang="en-US" dirty="0"/>
              <a:t>which may be </a:t>
            </a:r>
            <a:r>
              <a:rPr lang="en-US" dirty="0">
                <a:solidFill>
                  <a:srgbClr val="0645AD"/>
                </a:solidFill>
                <a:hlinkClick r:id="rId3" tooltip="Machine"/>
              </a:rPr>
              <a:t>mechanical</a:t>
            </a:r>
            <a:r>
              <a:rPr lang="en-US" dirty="0"/>
              <a:t>, </a:t>
            </a:r>
            <a:r>
              <a:rPr lang="en-US" dirty="0">
                <a:solidFill>
                  <a:srgbClr val="0645AD"/>
                </a:solidFill>
                <a:hlinkClick r:id="rId4" tooltip="Electromechanics"/>
              </a:rPr>
              <a:t>electromechanical</a:t>
            </a:r>
            <a:r>
              <a:rPr lang="en-US" dirty="0"/>
              <a:t>, Typical uses of buzzers and beepers include </a:t>
            </a:r>
            <a:r>
              <a:rPr lang="en-US" dirty="0">
                <a:solidFill>
                  <a:srgbClr val="0645AD"/>
                </a:solidFill>
                <a:hlinkClick r:id="rId5" tooltip="Alarm devices"/>
              </a:rPr>
              <a:t>alarm devices</a:t>
            </a:r>
            <a:r>
              <a:rPr lang="en-US" dirty="0"/>
              <a:t>, </a:t>
            </a:r>
            <a:r>
              <a:rPr lang="en-US" dirty="0">
                <a:solidFill>
                  <a:srgbClr val="0645AD"/>
                </a:solidFill>
                <a:hlinkClick r:id="rId6" tooltip="Timer"/>
              </a:rPr>
              <a:t>timers</a:t>
            </a:r>
            <a:r>
              <a:rPr lang="en-US" dirty="0"/>
              <a:t>, and confirmation of user input such as a mouse click or keystroke.</a:t>
            </a:r>
          </a:p>
          <a:p>
            <a:br>
              <a:rPr lang="en-US" dirty="0"/>
            </a:br>
            <a:endParaRPr lang="en-IN" dirty="0"/>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5893" y="854824"/>
            <a:ext cx="2154380" cy="2248593"/>
          </a:xfrm>
          <a:prstGeom prst="rect">
            <a:avLst/>
          </a:prstGeom>
        </p:spPr>
      </p:pic>
      <p:sp>
        <p:nvSpPr>
          <p:cNvPr id="5" name="Rectangle 4"/>
          <p:cNvSpPr/>
          <p:nvPr/>
        </p:nvSpPr>
        <p:spPr>
          <a:xfrm>
            <a:off x="180109" y="2563091"/>
            <a:ext cx="5368637" cy="830997"/>
          </a:xfrm>
          <a:prstGeom prst="rect">
            <a:avLst/>
          </a:prstGeom>
        </p:spPr>
        <p:txBody>
          <a:bodyPr wrap="square">
            <a:spAutoFit/>
          </a:bodyPr>
          <a:lstStyle/>
          <a:p>
            <a:pPr algn="just"/>
            <a:r>
              <a:rPr lang="en-US" sz="1600" dirty="0">
                <a:solidFill>
                  <a:srgbClr val="202124"/>
                </a:solidFill>
                <a:latin typeface="Times New Roman" panose="02020603050405020304" pitchFamily="18" charset="0"/>
                <a:cs typeface="Times New Roman" panose="02020603050405020304" pitchFamily="18" charset="0"/>
              </a:rPr>
              <a:t>Buzzer. A buzzer converts electricity into sound when current flows through it. It is drawn as </a:t>
            </a:r>
            <a:r>
              <a:rPr lang="en-US" sz="1600" b="1" dirty="0">
                <a:solidFill>
                  <a:srgbClr val="202124"/>
                </a:solidFill>
                <a:latin typeface="Times New Roman" panose="02020603050405020304" pitchFamily="18" charset="0"/>
                <a:cs typeface="Times New Roman" panose="02020603050405020304" pitchFamily="18" charset="0"/>
              </a:rPr>
              <a:t>half a circle with two short lines extending down</a:t>
            </a:r>
            <a:r>
              <a:rPr lang="en-US" sz="1600" dirty="0">
                <a:solidFill>
                  <a:srgbClr val="202124"/>
                </a:solidFill>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209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982" y="567043"/>
            <a:ext cx="9144000" cy="419400"/>
          </a:xfrm>
        </p:spPr>
        <p:txBody>
          <a:bodyPr/>
          <a:lstStyle/>
          <a:p>
            <a:pPr algn="l"/>
            <a:r>
              <a:rPr lang="en-IN" u="sng" dirty="0">
                <a:latin typeface="Times New Roman" panose="02020603050405020304" pitchFamily="18" charset="0"/>
                <a:cs typeface="Times New Roman" panose="02020603050405020304" pitchFamily="18" charset="0"/>
              </a:rPr>
              <a:t>9. Push Button </a:t>
            </a:r>
          </a:p>
        </p:txBody>
      </p:sp>
      <p:sp>
        <p:nvSpPr>
          <p:cNvPr id="3" name="Rectangle 2"/>
          <p:cNvSpPr/>
          <p:nvPr/>
        </p:nvSpPr>
        <p:spPr>
          <a:xfrm>
            <a:off x="145473" y="1131430"/>
            <a:ext cx="5375563" cy="3293209"/>
          </a:xfrm>
          <a:prstGeom prst="rect">
            <a:avLst/>
          </a:prstGeom>
        </p:spPr>
        <p:txBody>
          <a:bodyPr wrap="square">
            <a:spAutoFit/>
          </a:bodyPr>
          <a:lstStyle/>
          <a:p>
            <a:pPr algn="just"/>
            <a:r>
              <a:rPr lang="en-US" sz="1600" dirty="0">
                <a:latin typeface="Times New Roman" panose="02020603050405020304" pitchFamily="18" charset="0"/>
                <a:cs typeface="Times New Roman" panose="02020603050405020304" pitchFamily="18" charset="0"/>
              </a:rPr>
              <a:t>A </a:t>
            </a:r>
            <a:r>
              <a:rPr lang="en-US" sz="1600" b="1" dirty="0">
                <a:latin typeface="Times New Roman" panose="02020603050405020304" pitchFamily="18" charset="0"/>
                <a:cs typeface="Times New Roman" panose="02020603050405020304" pitchFamily="18" charset="0"/>
              </a:rPr>
              <a:t>push-button</a:t>
            </a:r>
            <a:r>
              <a:rPr lang="en-US" sz="1600" dirty="0">
                <a:latin typeface="Times New Roman" panose="02020603050405020304" pitchFamily="18" charset="0"/>
                <a:cs typeface="Times New Roman" panose="02020603050405020304" pitchFamily="18" charset="0"/>
              </a:rPr>
              <a:t> (also spelled </a:t>
            </a:r>
            <a:r>
              <a:rPr lang="en-US" sz="1600" b="1" dirty="0">
                <a:latin typeface="Times New Roman" panose="02020603050405020304" pitchFamily="18" charset="0"/>
                <a:cs typeface="Times New Roman" panose="02020603050405020304" pitchFamily="18" charset="0"/>
              </a:rPr>
              <a:t>pushbutton</a:t>
            </a:r>
            <a:r>
              <a:rPr lang="en-US" sz="1600" dirty="0">
                <a:latin typeface="Times New Roman" panose="02020603050405020304" pitchFamily="18" charset="0"/>
                <a:cs typeface="Times New Roman" panose="02020603050405020304" pitchFamily="18" charset="0"/>
              </a:rPr>
              <a:t>) or simply </a:t>
            </a:r>
            <a:r>
              <a:rPr lang="en-US" sz="1600" b="1" dirty="0">
                <a:latin typeface="Times New Roman" panose="02020603050405020304" pitchFamily="18" charset="0"/>
                <a:cs typeface="Times New Roman" panose="02020603050405020304" pitchFamily="18" charset="0"/>
              </a:rPr>
              <a:t>button</a:t>
            </a:r>
            <a:r>
              <a:rPr lang="en-US" sz="1600" dirty="0">
                <a:latin typeface="Times New Roman" panose="02020603050405020304" pitchFamily="18" charset="0"/>
                <a:cs typeface="Times New Roman" panose="02020603050405020304" pitchFamily="18" charset="0"/>
              </a:rPr>
              <a:t> is a simple </a:t>
            </a:r>
            <a:r>
              <a:rPr lang="en-US" sz="1600" dirty="0">
                <a:solidFill>
                  <a:srgbClr val="0645AD"/>
                </a:solidFill>
                <a:latin typeface="Times New Roman" panose="02020603050405020304" pitchFamily="18" charset="0"/>
                <a:cs typeface="Times New Roman" panose="02020603050405020304" pitchFamily="18" charset="0"/>
                <a:hlinkClick r:id="rId2" tooltip="Electrical switch"/>
              </a:rPr>
              <a:t>switch</a:t>
            </a:r>
            <a:r>
              <a:rPr lang="en-US" sz="1600" dirty="0">
                <a:latin typeface="Times New Roman" panose="02020603050405020304" pitchFamily="18" charset="0"/>
                <a:cs typeface="Times New Roman" panose="02020603050405020304" pitchFamily="18" charset="0"/>
              </a:rPr>
              <a:t> mechanism to control some aspect of a </a:t>
            </a:r>
            <a:r>
              <a:rPr lang="en-US" sz="1600" dirty="0">
                <a:solidFill>
                  <a:srgbClr val="0645AD"/>
                </a:solidFill>
                <a:latin typeface="Times New Roman" panose="02020603050405020304" pitchFamily="18" charset="0"/>
                <a:cs typeface="Times New Roman" panose="02020603050405020304" pitchFamily="18" charset="0"/>
                <a:hlinkClick r:id="rId3" tooltip="Machine"/>
              </a:rPr>
              <a:t>machine</a:t>
            </a:r>
            <a:r>
              <a:rPr lang="en-US" sz="1600" dirty="0">
                <a:latin typeface="Times New Roman" panose="02020603050405020304" pitchFamily="18" charset="0"/>
                <a:cs typeface="Times New Roman" panose="02020603050405020304" pitchFamily="18" charset="0"/>
              </a:rPr>
              <a:t> or a </a:t>
            </a:r>
            <a:r>
              <a:rPr lang="en-US" sz="1600" dirty="0">
                <a:solidFill>
                  <a:srgbClr val="0645AD"/>
                </a:solidFill>
                <a:latin typeface="Times New Roman" panose="02020603050405020304" pitchFamily="18" charset="0"/>
                <a:cs typeface="Times New Roman" panose="02020603050405020304" pitchFamily="18" charset="0"/>
                <a:hlinkClick r:id="rId4" tooltip="Process (engineering)"/>
              </a:rPr>
              <a:t>process</a:t>
            </a:r>
            <a:r>
              <a:rPr lang="en-US" sz="1600" dirty="0">
                <a:latin typeface="Times New Roman" panose="02020603050405020304" pitchFamily="18" charset="0"/>
                <a:cs typeface="Times New Roman" panose="02020603050405020304" pitchFamily="18" charset="0"/>
              </a:rPr>
              <a:t>. Buttons are typically made out of hard material, usually </a:t>
            </a:r>
            <a:r>
              <a:rPr lang="en-US" sz="1600" dirty="0">
                <a:solidFill>
                  <a:srgbClr val="0645AD"/>
                </a:solidFill>
                <a:latin typeface="Times New Roman" panose="02020603050405020304" pitchFamily="18" charset="0"/>
                <a:cs typeface="Times New Roman" panose="02020603050405020304" pitchFamily="18" charset="0"/>
                <a:hlinkClick r:id="rId5" tooltip="Plastic"/>
              </a:rPr>
              <a:t>plastic</a:t>
            </a:r>
            <a:r>
              <a:rPr lang="en-US" sz="1600" dirty="0">
                <a:latin typeface="Times New Roman" panose="02020603050405020304" pitchFamily="18" charset="0"/>
                <a:cs typeface="Times New Roman" panose="02020603050405020304" pitchFamily="18" charset="0"/>
              </a:rPr>
              <a:t> or </a:t>
            </a:r>
            <a:r>
              <a:rPr lang="en-US" sz="1600" dirty="0">
                <a:solidFill>
                  <a:srgbClr val="0645AD"/>
                </a:solidFill>
                <a:latin typeface="Times New Roman" panose="02020603050405020304" pitchFamily="18" charset="0"/>
                <a:cs typeface="Times New Roman" panose="02020603050405020304" pitchFamily="18" charset="0"/>
                <a:hlinkClick r:id="rId6" tooltip="Metal"/>
              </a:rPr>
              <a:t>metal</a:t>
            </a:r>
            <a:r>
              <a:rPr lang="en-US" sz="1600" dirty="0">
                <a:latin typeface="Times New Roman" panose="02020603050405020304" pitchFamily="18" charset="0"/>
                <a:cs typeface="Times New Roman" panose="02020603050405020304" pitchFamily="18" charset="0"/>
              </a:rPr>
              <a:t>.</a:t>
            </a:r>
            <a:r>
              <a:rPr lang="en-US" sz="1600" baseline="30000" dirty="0">
                <a:solidFill>
                  <a:srgbClr val="0645AD"/>
                </a:solidFill>
                <a:latin typeface="Times New Roman" panose="02020603050405020304" pitchFamily="18" charset="0"/>
                <a:cs typeface="Times New Roman" panose="02020603050405020304" pitchFamily="18" charset="0"/>
                <a:hlinkClick r:id="rId7"/>
              </a:rPr>
              <a:t>[1]</a:t>
            </a:r>
            <a:r>
              <a:rPr lang="en-US" sz="1600" dirty="0">
                <a:latin typeface="Times New Roman" panose="02020603050405020304" pitchFamily="18" charset="0"/>
                <a:cs typeface="Times New Roman" panose="02020603050405020304" pitchFamily="18" charset="0"/>
              </a:rPr>
              <a:t> The surface is usually flat or shaped to accommodate the human finger or hand, so as to be easily depressed or pushed. Buttons are most often </a:t>
            </a:r>
            <a:r>
              <a:rPr lang="en-US" sz="1600" dirty="0">
                <a:solidFill>
                  <a:srgbClr val="0645AD"/>
                </a:solidFill>
                <a:latin typeface="Times New Roman" panose="02020603050405020304" pitchFamily="18" charset="0"/>
                <a:cs typeface="Times New Roman" panose="02020603050405020304" pitchFamily="18" charset="0"/>
                <a:hlinkClick r:id="rId8" tooltip="Switch"/>
              </a:rPr>
              <a:t>biased switches</a:t>
            </a:r>
            <a:r>
              <a:rPr lang="en-US" sz="1600" dirty="0">
                <a:latin typeface="Times New Roman" panose="02020603050405020304" pitchFamily="18" charset="0"/>
                <a:cs typeface="Times New Roman" panose="02020603050405020304" pitchFamily="18" charset="0"/>
              </a:rPr>
              <a:t>, although many un-biased buttons (due to their physical nature) still require a </a:t>
            </a:r>
            <a:r>
              <a:rPr lang="en-US" sz="1600" dirty="0">
                <a:solidFill>
                  <a:srgbClr val="0645AD"/>
                </a:solidFill>
                <a:latin typeface="Times New Roman" panose="02020603050405020304" pitchFamily="18" charset="0"/>
                <a:cs typeface="Times New Roman" panose="02020603050405020304" pitchFamily="18" charset="0"/>
                <a:hlinkClick r:id="rId9" tooltip="Spring (device)"/>
              </a:rPr>
              <a:t>spring</a:t>
            </a:r>
            <a:r>
              <a:rPr lang="en-US" sz="1600" dirty="0">
                <a:latin typeface="Times New Roman" panose="02020603050405020304" pitchFamily="18" charset="0"/>
                <a:cs typeface="Times New Roman" panose="02020603050405020304" pitchFamily="18" charset="0"/>
              </a:rPr>
              <a:t> to return to their un-pushed state. Terms for the "pushing" of a button include </a:t>
            </a:r>
            <a:r>
              <a:rPr lang="en-US" sz="1600" b="1" dirty="0">
                <a:latin typeface="Times New Roman" panose="02020603050405020304" pitchFamily="18" charset="0"/>
                <a:cs typeface="Times New Roman" panose="02020603050405020304" pitchFamily="18" charset="0"/>
              </a:rPr>
              <a:t>pressing</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depressing</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mashing</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slapping</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hitting</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punching</a:t>
            </a:r>
            <a:r>
              <a:rPr lang="en-US" sz="1600" dirty="0">
                <a:latin typeface="Times New Roman" panose="02020603050405020304" pitchFamily="18" charset="0"/>
                <a:cs typeface="Times New Roman" panose="02020603050405020304" pitchFamily="18" charset="0"/>
              </a:rPr>
              <a:t>.</a:t>
            </a:r>
          </a:p>
          <a:p>
            <a:pPr algn="just"/>
            <a:br>
              <a:rPr lang="en-US"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3213" y="1131430"/>
            <a:ext cx="3125472" cy="3125472"/>
          </a:xfrm>
          <a:prstGeom prst="rect">
            <a:avLst/>
          </a:prstGeom>
        </p:spPr>
      </p:pic>
    </p:spTree>
    <p:extLst>
      <p:ext uri="{BB962C8B-B14F-4D97-AF65-F5344CB8AC3E}">
        <p14:creationId xmlns:p14="http://schemas.microsoft.com/office/powerpoint/2010/main" val="3828066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49"/>
          <p:cNvSpPr txBox="1">
            <a:spLocks noGrp="1"/>
          </p:cNvSpPr>
          <p:nvPr>
            <p:ph type="title"/>
          </p:nvPr>
        </p:nvSpPr>
        <p:spPr>
          <a:xfrm>
            <a:off x="1166153" y="938310"/>
            <a:ext cx="6553200" cy="2161501"/>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600" dirty="0"/>
              <a:t>SOFTWARE COMPONENTS </a:t>
            </a:r>
            <a:endParaRPr sz="6600" dirty="0"/>
          </a:p>
        </p:txBody>
      </p:sp>
      <p:sp>
        <p:nvSpPr>
          <p:cNvPr id="669" name="Google Shape;669;p49"/>
          <p:cNvSpPr txBox="1">
            <a:spLocks noGrp="1"/>
          </p:cNvSpPr>
          <p:nvPr>
            <p:ph type="body" idx="1"/>
          </p:nvPr>
        </p:nvSpPr>
        <p:spPr>
          <a:xfrm>
            <a:off x="1995600" y="3296291"/>
            <a:ext cx="5152800" cy="390000"/>
          </a:xfrm>
          <a:prstGeom prst="rect">
            <a:avLst/>
          </a:prstGeom>
        </p:spPr>
        <p:txBody>
          <a:bodyPr spcFirstLastPara="1" wrap="square" lIns="0" tIns="0" rIns="0" bIns="0" anchor="t" anchorCtr="0">
            <a:noAutofit/>
          </a:bodyPr>
          <a:lstStyle/>
          <a:p>
            <a:pPr marL="0" lvl="0" indent="0" algn="ctr" rtl="0">
              <a:spcBef>
                <a:spcPts val="0"/>
              </a:spcBef>
              <a:spcAft>
                <a:spcPts val="1600"/>
              </a:spcAft>
              <a:buNone/>
            </a:pPr>
            <a:r>
              <a:rPr lang="en" dirty="0"/>
              <a:t>The software requirerments of the project </a:t>
            </a:r>
            <a:endParaRPr dirty="0"/>
          </a:p>
        </p:txBody>
      </p:sp>
      <p:grpSp>
        <p:nvGrpSpPr>
          <p:cNvPr id="670" name="Google Shape;670;p49"/>
          <p:cNvGrpSpPr/>
          <p:nvPr/>
        </p:nvGrpSpPr>
        <p:grpSpPr>
          <a:xfrm rot="5400000" flipH="1">
            <a:off x="422512" y="295723"/>
            <a:ext cx="730025" cy="939886"/>
            <a:chOff x="4756371" y="431035"/>
            <a:chExt cx="296770" cy="382068"/>
          </a:xfrm>
        </p:grpSpPr>
        <p:sp>
          <p:nvSpPr>
            <p:cNvPr id="671" name="Google Shape;671;p49"/>
            <p:cNvSpPr/>
            <p:nvPr/>
          </p:nvSpPr>
          <p:spPr>
            <a:xfrm>
              <a:off x="4916271" y="593739"/>
              <a:ext cx="99857" cy="99857"/>
            </a:xfrm>
            <a:custGeom>
              <a:avLst/>
              <a:gdLst/>
              <a:ahLst/>
              <a:cxnLst/>
              <a:rect l="l" t="t" r="r" b="b"/>
              <a:pathLst>
                <a:path w="4771" h="4771" extrusionOk="0">
                  <a:moveTo>
                    <a:pt x="2402" y="0"/>
                  </a:moveTo>
                  <a:cubicBezTo>
                    <a:pt x="1067" y="0"/>
                    <a:pt x="0" y="1068"/>
                    <a:pt x="0" y="2402"/>
                  </a:cubicBezTo>
                  <a:cubicBezTo>
                    <a:pt x="0" y="3703"/>
                    <a:pt x="1067" y="4770"/>
                    <a:pt x="2402" y="4770"/>
                  </a:cubicBezTo>
                  <a:cubicBezTo>
                    <a:pt x="3703" y="4770"/>
                    <a:pt x="4770" y="3703"/>
                    <a:pt x="4770" y="2402"/>
                  </a:cubicBezTo>
                  <a:cubicBezTo>
                    <a:pt x="4770" y="1068"/>
                    <a:pt x="3703" y="0"/>
                    <a:pt x="2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9"/>
            <p:cNvSpPr/>
            <p:nvPr/>
          </p:nvSpPr>
          <p:spPr>
            <a:xfrm>
              <a:off x="4956063" y="431035"/>
              <a:ext cx="87299" cy="74239"/>
            </a:xfrm>
            <a:custGeom>
              <a:avLst/>
              <a:gdLst/>
              <a:ahLst/>
              <a:cxnLst/>
              <a:rect l="l" t="t" r="r" b="b"/>
              <a:pathLst>
                <a:path w="4171" h="3547" extrusionOk="0">
                  <a:moveTo>
                    <a:pt x="2369" y="1"/>
                  </a:moveTo>
                  <a:cubicBezTo>
                    <a:pt x="801" y="1"/>
                    <a:pt x="0" y="1902"/>
                    <a:pt x="1135" y="3036"/>
                  </a:cubicBezTo>
                  <a:cubicBezTo>
                    <a:pt x="1487" y="3389"/>
                    <a:pt x="1924" y="3546"/>
                    <a:pt x="2357" y="3546"/>
                  </a:cubicBezTo>
                  <a:cubicBezTo>
                    <a:pt x="3275" y="3546"/>
                    <a:pt x="4170" y="2835"/>
                    <a:pt x="4170" y="1769"/>
                  </a:cubicBezTo>
                  <a:cubicBezTo>
                    <a:pt x="4170" y="768"/>
                    <a:pt x="3369" y="1"/>
                    <a:pt x="23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9"/>
            <p:cNvSpPr/>
            <p:nvPr/>
          </p:nvSpPr>
          <p:spPr>
            <a:xfrm>
              <a:off x="4834573" y="498771"/>
              <a:ext cx="63543" cy="53706"/>
            </a:xfrm>
            <a:custGeom>
              <a:avLst/>
              <a:gdLst/>
              <a:ahLst/>
              <a:cxnLst/>
              <a:rect l="l" t="t" r="r" b="b"/>
              <a:pathLst>
                <a:path w="3036" h="2566" extrusionOk="0">
                  <a:moveTo>
                    <a:pt x="1735" y="0"/>
                  </a:moveTo>
                  <a:cubicBezTo>
                    <a:pt x="601" y="0"/>
                    <a:pt x="0" y="1368"/>
                    <a:pt x="834" y="2169"/>
                  </a:cubicBezTo>
                  <a:cubicBezTo>
                    <a:pt x="1097" y="2443"/>
                    <a:pt x="1425" y="2565"/>
                    <a:pt x="1746" y="2565"/>
                  </a:cubicBezTo>
                  <a:cubicBezTo>
                    <a:pt x="2404" y="2565"/>
                    <a:pt x="3036" y="2052"/>
                    <a:pt x="3036" y="1268"/>
                  </a:cubicBezTo>
                  <a:cubicBezTo>
                    <a:pt x="3036" y="568"/>
                    <a:pt x="2435" y="0"/>
                    <a:pt x="1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9"/>
            <p:cNvSpPr/>
            <p:nvPr/>
          </p:nvSpPr>
          <p:spPr>
            <a:xfrm>
              <a:off x="5018210" y="779510"/>
              <a:ext cx="34932" cy="33593"/>
            </a:xfrm>
            <a:custGeom>
              <a:avLst/>
              <a:gdLst/>
              <a:ahLst/>
              <a:cxnLst/>
              <a:rect l="l" t="t" r="r" b="b"/>
              <a:pathLst>
                <a:path w="1669" h="1605" extrusionOk="0">
                  <a:moveTo>
                    <a:pt x="815" y="0"/>
                  </a:moveTo>
                  <a:cubicBezTo>
                    <a:pt x="401" y="0"/>
                    <a:pt x="0" y="322"/>
                    <a:pt x="0" y="799"/>
                  </a:cubicBezTo>
                  <a:cubicBezTo>
                    <a:pt x="0" y="1292"/>
                    <a:pt x="392" y="1604"/>
                    <a:pt x="801" y="1604"/>
                  </a:cubicBezTo>
                  <a:cubicBezTo>
                    <a:pt x="1000" y="1604"/>
                    <a:pt x="1204" y="1530"/>
                    <a:pt x="1368" y="1366"/>
                  </a:cubicBezTo>
                  <a:cubicBezTo>
                    <a:pt x="1668" y="1066"/>
                    <a:pt x="1668" y="565"/>
                    <a:pt x="1368" y="232"/>
                  </a:cubicBezTo>
                  <a:cubicBezTo>
                    <a:pt x="1208" y="71"/>
                    <a:pt x="1010" y="0"/>
                    <a:pt x="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9"/>
            <p:cNvSpPr/>
            <p:nvPr/>
          </p:nvSpPr>
          <p:spPr>
            <a:xfrm>
              <a:off x="4756371" y="648183"/>
              <a:ext cx="62853" cy="54271"/>
            </a:xfrm>
            <a:custGeom>
              <a:avLst/>
              <a:gdLst/>
              <a:ahLst/>
              <a:cxnLst/>
              <a:rect l="l" t="t" r="r" b="b"/>
              <a:pathLst>
                <a:path w="3003" h="2593" extrusionOk="0">
                  <a:moveTo>
                    <a:pt x="1735" y="1"/>
                  </a:moveTo>
                  <a:cubicBezTo>
                    <a:pt x="567" y="1"/>
                    <a:pt x="0" y="1402"/>
                    <a:pt x="801" y="2203"/>
                  </a:cubicBezTo>
                  <a:cubicBezTo>
                    <a:pt x="1071" y="2472"/>
                    <a:pt x="1396" y="2592"/>
                    <a:pt x="1714" y="2592"/>
                  </a:cubicBezTo>
                  <a:cubicBezTo>
                    <a:pt x="2377" y="2592"/>
                    <a:pt x="3002" y="2069"/>
                    <a:pt x="3002" y="1302"/>
                  </a:cubicBezTo>
                  <a:cubicBezTo>
                    <a:pt x="3002" y="601"/>
                    <a:pt x="2435" y="1"/>
                    <a:pt x="1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9"/>
            <p:cNvSpPr/>
            <p:nvPr/>
          </p:nvSpPr>
          <p:spPr>
            <a:xfrm>
              <a:off x="4965147" y="643997"/>
              <a:ext cx="71225" cy="145945"/>
            </a:xfrm>
            <a:custGeom>
              <a:avLst/>
              <a:gdLst/>
              <a:ahLst/>
              <a:cxnLst/>
              <a:rect l="l" t="t" r="r" b="b"/>
              <a:pathLst>
                <a:path w="3403" h="6973" extrusionOk="0">
                  <a:moveTo>
                    <a:pt x="69" y="0"/>
                  </a:moveTo>
                  <a:cubicBezTo>
                    <a:pt x="68" y="0"/>
                    <a:pt x="67" y="0"/>
                    <a:pt x="67" y="1"/>
                  </a:cubicBezTo>
                  <a:cubicBezTo>
                    <a:pt x="0" y="34"/>
                    <a:pt x="667" y="1635"/>
                    <a:pt x="1568" y="3537"/>
                  </a:cubicBezTo>
                  <a:cubicBezTo>
                    <a:pt x="2459" y="5451"/>
                    <a:pt x="3219" y="6973"/>
                    <a:pt x="3332" y="6973"/>
                  </a:cubicBezTo>
                  <a:cubicBezTo>
                    <a:pt x="3334" y="6973"/>
                    <a:pt x="3335" y="6973"/>
                    <a:pt x="3336" y="6972"/>
                  </a:cubicBezTo>
                  <a:cubicBezTo>
                    <a:pt x="3402" y="6939"/>
                    <a:pt x="2735" y="5338"/>
                    <a:pt x="1835" y="3403"/>
                  </a:cubicBezTo>
                  <a:cubicBezTo>
                    <a:pt x="944" y="1522"/>
                    <a:pt x="151" y="0"/>
                    <a:pt x="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p:nvPr/>
          </p:nvSpPr>
          <p:spPr>
            <a:xfrm>
              <a:off x="4799659" y="648351"/>
              <a:ext cx="162689" cy="25304"/>
            </a:xfrm>
            <a:custGeom>
              <a:avLst/>
              <a:gdLst/>
              <a:ahLst/>
              <a:cxnLst/>
              <a:rect l="l" t="t" r="r" b="b"/>
              <a:pathLst>
                <a:path w="7773" h="1209" extrusionOk="0">
                  <a:moveTo>
                    <a:pt x="7617" y="0"/>
                  </a:moveTo>
                  <a:cubicBezTo>
                    <a:pt x="7145" y="0"/>
                    <a:pt x="5654" y="180"/>
                    <a:pt x="3870" y="427"/>
                  </a:cubicBezTo>
                  <a:cubicBezTo>
                    <a:pt x="1702" y="760"/>
                    <a:pt x="0" y="1094"/>
                    <a:pt x="0" y="1194"/>
                  </a:cubicBezTo>
                  <a:cubicBezTo>
                    <a:pt x="0" y="1204"/>
                    <a:pt x="37" y="1208"/>
                    <a:pt x="107" y="1208"/>
                  </a:cubicBezTo>
                  <a:cubicBezTo>
                    <a:pt x="516" y="1208"/>
                    <a:pt x="2051" y="1045"/>
                    <a:pt x="3903" y="760"/>
                  </a:cubicBezTo>
                  <a:cubicBezTo>
                    <a:pt x="6038" y="427"/>
                    <a:pt x="7773" y="93"/>
                    <a:pt x="7773" y="26"/>
                  </a:cubicBezTo>
                  <a:cubicBezTo>
                    <a:pt x="7773" y="9"/>
                    <a:pt x="7718" y="0"/>
                    <a:pt x="7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9"/>
            <p:cNvSpPr/>
            <p:nvPr/>
          </p:nvSpPr>
          <p:spPr>
            <a:xfrm>
              <a:off x="4874365" y="523157"/>
              <a:ext cx="85897" cy="102034"/>
            </a:xfrm>
            <a:custGeom>
              <a:avLst/>
              <a:gdLst/>
              <a:ahLst/>
              <a:cxnLst/>
              <a:rect l="l" t="t" r="r" b="b"/>
              <a:pathLst>
                <a:path w="4104" h="4875" extrusionOk="0">
                  <a:moveTo>
                    <a:pt x="74" y="0"/>
                  </a:moveTo>
                  <a:cubicBezTo>
                    <a:pt x="71" y="0"/>
                    <a:pt x="69" y="1"/>
                    <a:pt x="67" y="3"/>
                  </a:cubicBezTo>
                  <a:cubicBezTo>
                    <a:pt x="1" y="36"/>
                    <a:pt x="668" y="1304"/>
                    <a:pt x="1769" y="2672"/>
                  </a:cubicBezTo>
                  <a:cubicBezTo>
                    <a:pt x="2849" y="4014"/>
                    <a:pt x="3961" y="4874"/>
                    <a:pt x="4034" y="4874"/>
                  </a:cubicBezTo>
                  <a:cubicBezTo>
                    <a:pt x="4035" y="4874"/>
                    <a:pt x="4036" y="4874"/>
                    <a:pt x="4037" y="4873"/>
                  </a:cubicBezTo>
                  <a:cubicBezTo>
                    <a:pt x="4104" y="4773"/>
                    <a:pt x="3136" y="3772"/>
                    <a:pt x="2035" y="2438"/>
                  </a:cubicBezTo>
                  <a:cubicBezTo>
                    <a:pt x="965" y="1140"/>
                    <a:pt x="178" y="0"/>
                    <a:pt x="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9"/>
            <p:cNvSpPr/>
            <p:nvPr/>
          </p:nvSpPr>
          <p:spPr>
            <a:xfrm>
              <a:off x="4962342" y="467352"/>
              <a:ext cx="43304" cy="162710"/>
            </a:xfrm>
            <a:custGeom>
              <a:avLst/>
              <a:gdLst/>
              <a:ahLst/>
              <a:cxnLst/>
              <a:rect l="l" t="t" r="r" b="b"/>
              <a:pathLst>
                <a:path w="2069" h="7774" extrusionOk="0">
                  <a:moveTo>
                    <a:pt x="2069" y="0"/>
                  </a:moveTo>
                  <a:lnTo>
                    <a:pt x="2002" y="34"/>
                  </a:lnTo>
                  <a:cubicBezTo>
                    <a:pt x="1969" y="100"/>
                    <a:pt x="1935" y="201"/>
                    <a:pt x="1935" y="267"/>
                  </a:cubicBezTo>
                  <a:cubicBezTo>
                    <a:pt x="1835" y="467"/>
                    <a:pt x="1735" y="768"/>
                    <a:pt x="1635" y="1101"/>
                  </a:cubicBezTo>
                  <a:cubicBezTo>
                    <a:pt x="1402" y="1802"/>
                    <a:pt x="1135" y="2769"/>
                    <a:pt x="868" y="3836"/>
                  </a:cubicBezTo>
                  <a:cubicBezTo>
                    <a:pt x="301" y="5971"/>
                    <a:pt x="1" y="7773"/>
                    <a:pt x="101" y="7773"/>
                  </a:cubicBezTo>
                  <a:cubicBezTo>
                    <a:pt x="101" y="7773"/>
                    <a:pt x="102" y="7773"/>
                    <a:pt x="103" y="7773"/>
                  </a:cubicBezTo>
                  <a:cubicBezTo>
                    <a:pt x="176" y="7773"/>
                    <a:pt x="639" y="6051"/>
                    <a:pt x="1168" y="3903"/>
                  </a:cubicBezTo>
                  <a:cubicBezTo>
                    <a:pt x="1435" y="2836"/>
                    <a:pt x="1702" y="1868"/>
                    <a:pt x="1869" y="1168"/>
                  </a:cubicBezTo>
                  <a:cubicBezTo>
                    <a:pt x="1935" y="868"/>
                    <a:pt x="1969" y="601"/>
                    <a:pt x="2035" y="334"/>
                  </a:cubicBezTo>
                  <a:lnTo>
                    <a:pt x="2069" y="100"/>
                  </a:lnTo>
                  <a:lnTo>
                    <a:pt x="2069" y="34"/>
                  </a:lnTo>
                  <a:cubicBezTo>
                    <a:pt x="2069" y="34"/>
                    <a:pt x="2069" y="0"/>
                    <a:pt x="2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49"/>
          <p:cNvSpPr/>
          <p:nvPr/>
        </p:nvSpPr>
        <p:spPr>
          <a:xfrm>
            <a:off x="7850490" y="4306667"/>
            <a:ext cx="671418" cy="148826"/>
          </a:xfrm>
          <a:custGeom>
            <a:avLst/>
            <a:gdLst/>
            <a:ahLst/>
            <a:cxnLst/>
            <a:rect l="l" t="t" r="r" b="b"/>
            <a:pathLst>
              <a:path w="11247" h="2493" extrusionOk="0">
                <a:moveTo>
                  <a:pt x="0" y="0"/>
                </a:moveTo>
                <a:lnTo>
                  <a:pt x="0" y="2493"/>
                </a:lnTo>
                <a:lnTo>
                  <a:pt x="11247" y="2493"/>
                </a:lnTo>
                <a:lnTo>
                  <a:pt x="112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9"/>
          <p:cNvSpPr/>
          <p:nvPr/>
        </p:nvSpPr>
        <p:spPr>
          <a:xfrm>
            <a:off x="8111786" y="4045368"/>
            <a:ext cx="148826" cy="671418"/>
          </a:xfrm>
          <a:custGeom>
            <a:avLst/>
            <a:gdLst/>
            <a:ahLst/>
            <a:cxnLst/>
            <a:rect l="l" t="t" r="r" b="b"/>
            <a:pathLst>
              <a:path w="2493" h="11247" extrusionOk="0">
                <a:moveTo>
                  <a:pt x="0" y="0"/>
                </a:moveTo>
                <a:lnTo>
                  <a:pt x="0" y="11247"/>
                </a:lnTo>
                <a:lnTo>
                  <a:pt x="2493" y="11247"/>
                </a:lnTo>
                <a:lnTo>
                  <a:pt x="2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9"/>
          <p:cNvSpPr/>
          <p:nvPr/>
        </p:nvSpPr>
        <p:spPr>
          <a:xfrm>
            <a:off x="7629577" y="3828089"/>
            <a:ext cx="1106100" cy="11061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3"/>
          <p:cNvSpPr txBox="1">
            <a:spLocks noGrp="1"/>
          </p:cNvSpPr>
          <p:nvPr>
            <p:ph type="title" idx="2"/>
          </p:nvPr>
        </p:nvSpPr>
        <p:spPr>
          <a:xfrm>
            <a:off x="2133000" y="2921250"/>
            <a:ext cx="48780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ABSTRACT OVERVIEW</a:t>
            </a:r>
            <a:endParaRPr dirty="0"/>
          </a:p>
        </p:txBody>
      </p:sp>
      <p:pic>
        <p:nvPicPr>
          <p:cNvPr id="7" name="Picture 6">
            <a:extLst>
              <a:ext uri="{FF2B5EF4-FFF2-40B4-BE49-F238E27FC236}">
                <a16:creationId xmlns:a16="http://schemas.microsoft.com/office/drawing/2014/main" id="{54C924E9-B16D-40EE-A15A-07B0FDAD0871}"/>
              </a:ext>
            </a:extLst>
          </p:cNvPr>
          <p:cNvPicPr>
            <a:picLocks noChangeAspect="1"/>
          </p:cNvPicPr>
          <p:nvPr/>
        </p:nvPicPr>
        <p:blipFill>
          <a:blip r:embed="rId3"/>
          <a:stretch>
            <a:fillRect/>
          </a:stretch>
        </p:blipFill>
        <p:spPr>
          <a:xfrm>
            <a:off x="3756150" y="952500"/>
            <a:ext cx="1784100" cy="17841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56"/>
          <p:cNvSpPr txBox="1">
            <a:spLocks noGrp="1"/>
          </p:cNvSpPr>
          <p:nvPr>
            <p:ph type="title" idx="2"/>
          </p:nvPr>
        </p:nvSpPr>
        <p:spPr>
          <a:xfrm>
            <a:off x="2046362" y="1936984"/>
            <a:ext cx="1789200" cy="37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a:t>
            </a:r>
            <a:r>
              <a:rPr lang="en" dirty="0"/>
              <a:t>rduino IDE</a:t>
            </a:r>
            <a:endParaRPr dirty="0"/>
          </a:p>
        </p:txBody>
      </p:sp>
      <p:sp>
        <p:nvSpPr>
          <p:cNvPr id="1041" name="Google Shape;1041;p56"/>
          <p:cNvSpPr txBox="1">
            <a:spLocks noGrp="1"/>
          </p:cNvSpPr>
          <p:nvPr>
            <p:ph type="title"/>
          </p:nvPr>
        </p:nvSpPr>
        <p:spPr>
          <a:xfrm>
            <a:off x="5305450" y="2123461"/>
            <a:ext cx="1789200" cy="37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PROGRAMMER</a:t>
            </a:r>
            <a:endParaRPr dirty="0"/>
          </a:p>
        </p:txBody>
      </p:sp>
      <p:sp>
        <p:nvSpPr>
          <p:cNvPr id="1042" name="Google Shape;1042;p56"/>
          <p:cNvSpPr txBox="1">
            <a:spLocks noGrp="1"/>
          </p:cNvSpPr>
          <p:nvPr>
            <p:ph type="body" idx="1"/>
          </p:nvPr>
        </p:nvSpPr>
        <p:spPr>
          <a:xfrm>
            <a:off x="2046362" y="2497861"/>
            <a:ext cx="1790700" cy="676200"/>
          </a:xfrm>
          <a:prstGeom prst="rect">
            <a:avLst/>
          </a:prstGeom>
        </p:spPr>
        <p:txBody>
          <a:bodyPr spcFirstLastPara="1" wrap="square" lIns="0" tIns="0" rIns="0" bIns="0" anchor="t" anchorCtr="0">
            <a:noAutofit/>
          </a:bodyPr>
          <a:lstStyle/>
          <a:p>
            <a:pPr marL="0" lvl="0" indent="0" algn="ctr" rtl="0">
              <a:spcBef>
                <a:spcPts val="0"/>
              </a:spcBef>
              <a:spcAft>
                <a:spcPts val="1600"/>
              </a:spcAft>
              <a:buNone/>
            </a:pPr>
            <a:r>
              <a:rPr lang="en" dirty="0"/>
              <a:t>It’s a arduino based open source platform IDE from arduino official site</a:t>
            </a:r>
            <a:endParaRPr dirty="0"/>
          </a:p>
        </p:txBody>
      </p:sp>
      <p:sp>
        <p:nvSpPr>
          <p:cNvPr id="1043" name="Google Shape;1043;p56"/>
          <p:cNvSpPr txBox="1">
            <a:spLocks noGrp="1"/>
          </p:cNvSpPr>
          <p:nvPr>
            <p:ph type="body" idx="3"/>
          </p:nvPr>
        </p:nvSpPr>
        <p:spPr>
          <a:xfrm>
            <a:off x="5305450" y="2694675"/>
            <a:ext cx="1790700" cy="676200"/>
          </a:xfrm>
          <a:prstGeom prst="rect">
            <a:avLst/>
          </a:prstGeom>
        </p:spPr>
        <p:txBody>
          <a:bodyPr spcFirstLastPara="1" wrap="square" lIns="0" tIns="0" rIns="0" bIns="0" anchor="t" anchorCtr="0">
            <a:noAutofit/>
          </a:bodyPr>
          <a:lstStyle/>
          <a:p>
            <a:pPr marL="0" lvl="0" indent="0" algn="ctr" rtl="0">
              <a:spcBef>
                <a:spcPts val="0"/>
              </a:spcBef>
              <a:spcAft>
                <a:spcPts val="1600"/>
              </a:spcAft>
              <a:buNone/>
            </a:pPr>
            <a:r>
              <a:rPr lang="en-IN" dirty="0"/>
              <a:t>I</a:t>
            </a:r>
            <a:r>
              <a:rPr lang="en" dirty="0"/>
              <a:t>t’s a third party software fot arduino programming . </a:t>
            </a:r>
            <a:endParaRPr dirty="0"/>
          </a:p>
        </p:txBody>
      </p:sp>
      <p:sp>
        <p:nvSpPr>
          <p:cNvPr id="1044" name="Google Shape;1044;p56"/>
          <p:cNvSpPr txBox="1">
            <a:spLocks noGrp="1"/>
          </p:cNvSpPr>
          <p:nvPr>
            <p:ph type="title" idx="4"/>
          </p:nvPr>
        </p:nvSpPr>
        <p:spPr>
          <a:xfrm>
            <a:off x="0" y="435425"/>
            <a:ext cx="9144000" cy="4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T</a:t>
            </a:r>
            <a:r>
              <a:rPr lang="en" dirty="0"/>
              <a:t>he two IDE’S for arduino programmig </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3A5DB-96C6-4925-A883-08B50A97E1D5}"/>
              </a:ext>
            </a:extLst>
          </p:cNvPr>
          <p:cNvSpPr>
            <a:spLocks noGrp="1"/>
          </p:cNvSpPr>
          <p:nvPr>
            <p:ph type="title"/>
          </p:nvPr>
        </p:nvSpPr>
        <p:spPr>
          <a:xfrm>
            <a:off x="-593558" y="385763"/>
            <a:ext cx="9144000" cy="419400"/>
          </a:xfrm>
        </p:spPr>
        <p:txBody>
          <a:bodyPr/>
          <a:lstStyle/>
          <a:p>
            <a:r>
              <a:rPr lang="en-IN" dirty="0"/>
              <a:t> BASICALLY WE USE ARDUINO IDE from the official site </a:t>
            </a:r>
          </a:p>
        </p:txBody>
      </p:sp>
      <p:sp>
        <p:nvSpPr>
          <p:cNvPr id="3" name="Text Placeholder 2">
            <a:extLst>
              <a:ext uri="{FF2B5EF4-FFF2-40B4-BE49-F238E27FC236}">
                <a16:creationId xmlns:a16="http://schemas.microsoft.com/office/drawing/2014/main" id="{4046CE1B-F3AA-4575-928C-77B9A6A25F05}"/>
              </a:ext>
            </a:extLst>
          </p:cNvPr>
          <p:cNvSpPr>
            <a:spLocks noGrp="1"/>
          </p:cNvSpPr>
          <p:nvPr>
            <p:ph type="body" idx="1"/>
          </p:nvPr>
        </p:nvSpPr>
        <p:spPr>
          <a:xfrm>
            <a:off x="331093" y="1282316"/>
            <a:ext cx="3349500" cy="1981200"/>
          </a:xfrm>
        </p:spPr>
        <p:txBody>
          <a:bodyPr/>
          <a:lstStyle/>
          <a:p>
            <a:r>
              <a:rPr lang="en-US" sz="2000" b="0" i="0" dirty="0">
                <a:solidFill>
                  <a:srgbClr val="000000"/>
                </a:solidFill>
                <a:effectLst/>
                <a:latin typeface="Open Sans" panose="020B0606030504020204" pitchFamily="34" charset="0"/>
              </a:rPr>
              <a:t>The open-source Arduino Software (IDE) makes it easy to write code and upload it to the board. This software can be used with any Arduino board.</a:t>
            </a:r>
            <a:endParaRPr lang="en-IN" sz="2000" dirty="0"/>
          </a:p>
        </p:txBody>
      </p:sp>
      <p:pic>
        <p:nvPicPr>
          <p:cNvPr id="5" name="Picture 4">
            <a:extLst>
              <a:ext uri="{FF2B5EF4-FFF2-40B4-BE49-F238E27FC236}">
                <a16:creationId xmlns:a16="http://schemas.microsoft.com/office/drawing/2014/main" id="{95267D44-8B5C-4628-A757-696BAD39F8ED}"/>
              </a:ext>
            </a:extLst>
          </p:cNvPr>
          <p:cNvPicPr>
            <a:picLocks noChangeAspect="1"/>
          </p:cNvPicPr>
          <p:nvPr/>
        </p:nvPicPr>
        <p:blipFill>
          <a:blip r:embed="rId2"/>
          <a:stretch>
            <a:fillRect/>
          </a:stretch>
        </p:blipFill>
        <p:spPr>
          <a:xfrm>
            <a:off x="4121274" y="1152443"/>
            <a:ext cx="4854284" cy="4019714"/>
          </a:xfrm>
          <a:prstGeom prst="rect">
            <a:avLst/>
          </a:prstGeom>
        </p:spPr>
      </p:pic>
    </p:spTree>
    <p:extLst>
      <p:ext uri="{BB962C8B-B14F-4D97-AF65-F5344CB8AC3E}">
        <p14:creationId xmlns:p14="http://schemas.microsoft.com/office/powerpoint/2010/main" val="1822812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7" name="Google Shape;757;p51"/>
          <p:cNvSpPr txBox="1">
            <a:spLocks noGrp="1"/>
          </p:cNvSpPr>
          <p:nvPr>
            <p:ph type="subTitle" idx="1"/>
          </p:nvPr>
        </p:nvSpPr>
        <p:spPr>
          <a:xfrm>
            <a:off x="665548" y="1698551"/>
            <a:ext cx="2954727" cy="279384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19253-EC-243©</a:t>
            </a:r>
          </a:p>
          <a:p>
            <a:pPr marL="0" lvl="0" indent="0" algn="ctr" rtl="0">
              <a:spcBef>
                <a:spcPts val="0"/>
              </a:spcBef>
              <a:spcAft>
                <a:spcPts val="1600"/>
              </a:spcAft>
              <a:buNone/>
            </a:pPr>
            <a:r>
              <a:rPr lang="en" dirty="0"/>
              <a:t>19253-EC-224</a:t>
            </a:r>
          </a:p>
          <a:p>
            <a:pPr marL="0" lvl="0" indent="0" algn="ctr" rtl="0">
              <a:spcBef>
                <a:spcPts val="0"/>
              </a:spcBef>
              <a:spcAft>
                <a:spcPts val="1600"/>
              </a:spcAft>
              <a:buNone/>
            </a:pPr>
            <a:r>
              <a:rPr lang="en" dirty="0"/>
              <a:t>19253-EC-228</a:t>
            </a:r>
          </a:p>
          <a:p>
            <a:pPr marL="0" lvl="0" indent="0" algn="ctr" rtl="0">
              <a:spcBef>
                <a:spcPts val="0"/>
              </a:spcBef>
              <a:spcAft>
                <a:spcPts val="1600"/>
              </a:spcAft>
              <a:buNone/>
            </a:pPr>
            <a:r>
              <a:rPr lang="en" dirty="0"/>
              <a:t>19253-EC-238</a:t>
            </a:r>
          </a:p>
          <a:p>
            <a:pPr marL="0" lvl="0" indent="0" algn="ctr" rtl="0">
              <a:spcBef>
                <a:spcPts val="0"/>
              </a:spcBef>
              <a:spcAft>
                <a:spcPts val="1600"/>
              </a:spcAft>
              <a:buNone/>
            </a:pPr>
            <a:r>
              <a:rPr lang="en" dirty="0"/>
              <a:t>19253-EC-253</a:t>
            </a:r>
            <a:endParaRPr dirty="0"/>
          </a:p>
        </p:txBody>
      </p:sp>
      <p:sp>
        <p:nvSpPr>
          <p:cNvPr id="760" name="Google Shape;760;p51"/>
          <p:cNvSpPr txBox="1">
            <a:spLocks noGrp="1"/>
          </p:cNvSpPr>
          <p:nvPr>
            <p:ph type="title" idx="6"/>
          </p:nvPr>
        </p:nvSpPr>
        <p:spPr>
          <a:xfrm>
            <a:off x="417930" y="579060"/>
            <a:ext cx="2405482" cy="7131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000" dirty="0"/>
              <a:t>O</a:t>
            </a:r>
            <a:r>
              <a:rPr lang="en" sz="4000" dirty="0"/>
              <a:t>UR TEAM</a:t>
            </a:r>
            <a:endParaRPr sz="4000" dirty="0"/>
          </a:p>
        </p:txBody>
      </p:sp>
      <p:grpSp>
        <p:nvGrpSpPr>
          <p:cNvPr id="9" name="Google Shape;745;p21">
            <a:extLst>
              <a:ext uri="{FF2B5EF4-FFF2-40B4-BE49-F238E27FC236}">
                <a16:creationId xmlns:a16="http://schemas.microsoft.com/office/drawing/2014/main" id="{7380EACE-ED51-40F0-B7DF-CD04E216E814}"/>
              </a:ext>
            </a:extLst>
          </p:cNvPr>
          <p:cNvGrpSpPr/>
          <p:nvPr/>
        </p:nvGrpSpPr>
        <p:grpSpPr>
          <a:xfrm>
            <a:off x="4191682" y="750452"/>
            <a:ext cx="3476642" cy="3642595"/>
            <a:chOff x="4950718" y="1187772"/>
            <a:chExt cx="3383923" cy="3545450"/>
          </a:xfrm>
        </p:grpSpPr>
        <p:sp>
          <p:nvSpPr>
            <p:cNvPr id="10" name="Google Shape;746;p21">
              <a:extLst>
                <a:ext uri="{FF2B5EF4-FFF2-40B4-BE49-F238E27FC236}">
                  <a16:creationId xmlns:a16="http://schemas.microsoft.com/office/drawing/2014/main" id="{0AB37AE5-692C-4D97-9B1F-723B9813CB2C}"/>
                </a:ext>
              </a:extLst>
            </p:cNvPr>
            <p:cNvSpPr/>
            <p:nvPr/>
          </p:nvSpPr>
          <p:spPr>
            <a:xfrm>
              <a:off x="8039446" y="4439810"/>
              <a:ext cx="135250" cy="135889"/>
            </a:xfrm>
            <a:custGeom>
              <a:avLst/>
              <a:gdLst/>
              <a:ahLst/>
              <a:cxnLst/>
              <a:rect l="l" t="t" r="r" b="b"/>
              <a:pathLst>
                <a:path w="4020" h="4039" fill="none" extrusionOk="0">
                  <a:moveTo>
                    <a:pt x="4019" y="2009"/>
                  </a:moveTo>
                  <a:cubicBezTo>
                    <a:pt x="4019" y="3123"/>
                    <a:pt x="3124" y="4038"/>
                    <a:pt x="2010" y="4038"/>
                  </a:cubicBezTo>
                  <a:cubicBezTo>
                    <a:pt x="896" y="4038"/>
                    <a:pt x="1" y="3123"/>
                    <a:pt x="1" y="2009"/>
                  </a:cubicBezTo>
                  <a:cubicBezTo>
                    <a:pt x="1" y="895"/>
                    <a:pt x="896" y="0"/>
                    <a:pt x="2010" y="0"/>
                  </a:cubicBezTo>
                  <a:cubicBezTo>
                    <a:pt x="3124" y="0"/>
                    <a:pt x="4019" y="895"/>
                    <a:pt x="4019" y="2009"/>
                  </a:cubicBezTo>
                  <a:close/>
                </a:path>
              </a:pathLst>
            </a:custGeom>
            <a:noFill/>
            <a:ln w="18900" cap="flat" cmpd="sng">
              <a:solidFill>
                <a:srgbClr val="43478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47;p21">
              <a:extLst>
                <a:ext uri="{FF2B5EF4-FFF2-40B4-BE49-F238E27FC236}">
                  <a16:creationId xmlns:a16="http://schemas.microsoft.com/office/drawing/2014/main" id="{C03D592D-0523-4975-8101-4A387571788F}"/>
                </a:ext>
              </a:extLst>
            </p:cNvPr>
            <p:cNvSpPr/>
            <p:nvPr/>
          </p:nvSpPr>
          <p:spPr>
            <a:xfrm>
              <a:off x="7043571" y="1429373"/>
              <a:ext cx="34" cy="166035"/>
            </a:xfrm>
            <a:custGeom>
              <a:avLst/>
              <a:gdLst/>
              <a:ahLst/>
              <a:cxnLst/>
              <a:rect l="l" t="t" r="r" b="b"/>
              <a:pathLst>
                <a:path w="1" h="4935" fill="none" extrusionOk="0">
                  <a:moveTo>
                    <a:pt x="0" y="1"/>
                  </a:moveTo>
                  <a:lnTo>
                    <a:pt x="0" y="4934"/>
                  </a:lnTo>
                </a:path>
              </a:pathLst>
            </a:custGeom>
            <a:noFill/>
            <a:ln w="18900" cap="rnd" cmpd="sng">
              <a:solidFill>
                <a:srgbClr val="43478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8;p21">
              <a:extLst>
                <a:ext uri="{FF2B5EF4-FFF2-40B4-BE49-F238E27FC236}">
                  <a16:creationId xmlns:a16="http://schemas.microsoft.com/office/drawing/2014/main" id="{8754DB52-9112-4F20-80D4-0A50816A8D1E}"/>
                </a:ext>
              </a:extLst>
            </p:cNvPr>
            <p:cNvSpPr/>
            <p:nvPr/>
          </p:nvSpPr>
          <p:spPr>
            <a:xfrm>
              <a:off x="6961243" y="1512374"/>
              <a:ext cx="165362" cy="34"/>
            </a:xfrm>
            <a:custGeom>
              <a:avLst/>
              <a:gdLst/>
              <a:ahLst/>
              <a:cxnLst/>
              <a:rect l="l" t="t" r="r" b="b"/>
              <a:pathLst>
                <a:path w="4915" h="1" fill="none" extrusionOk="0">
                  <a:moveTo>
                    <a:pt x="4914" y="0"/>
                  </a:moveTo>
                  <a:lnTo>
                    <a:pt x="1" y="0"/>
                  </a:lnTo>
                </a:path>
              </a:pathLst>
            </a:custGeom>
            <a:noFill/>
            <a:ln w="18900" cap="rnd" cmpd="sng">
              <a:solidFill>
                <a:srgbClr val="43478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9;p21">
              <a:extLst>
                <a:ext uri="{FF2B5EF4-FFF2-40B4-BE49-F238E27FC236}">
                  <a16:creationId xmlns:a16="http://schemas.microsoft.com/office/drawing/2014/main" id="{FCA86D4E-F2F7-47EE-AFFC-03C13C924E7C}"/>
                </a:ext>
              </a:extLst>
            </p:cNvPr>
            <p:cNvSpPr/>
            <p:nvPr/>
          </p:nvSpPr>
          <p:spPr>
            <a:xfrm>
              <a:off x="5951977" y="4398965"/>
              <a:ext cx="149280" cy="149280"/>
            </a:xfrm>
            <a:custGeom>
              <a:avLst/>
              <a:gdLst/>
              <a:ahLst/>
              <a:cxnLst/>
              <a:rect l="l" t="t" r="r" b="b"/>
              <a:pathLst>
                <a:path w="4437" h="4437" fill="none" extrusionOk="0">
                  <a:moveTo>
                    <a:pt x="2686" y="259"/>
                  </a:moveTo>
                  <a:cubicBezTo>
                    <a:pt x="3760" y="518"/>
                    <a:pt x="4437" y="1592"/>
                    <a:pt x="4178" y="2686"/>
                  </a:cubicBezTo>
                  <a:cubicBezTo>
                    <a:pt x="3939" y="3761"/>
                    <a:pt x="2845" y="4437"/>
                    <a:pt x="1771" y="4178"/>
                  </a:cubicBezTo>
                  <a:cubicBezTo>
                    <a:pt x="677" y="3920"/>
                    <a:pt x="0" y="2845"/>
                    <a:pt x="259" y="1751"/>
                  </a:cubicBezTo>
                  <a:cubicBezTo>
                    <a:pt x="518" y="677"/>
                    <a:pt x="1612" y="1"/>
                    <a:pt x="2686" y="259"/>
                  </a:cubicBezTo>
                  <a:close/>
                </a:path>
              </a:pathLst>
            </a:custGeom>
            <a:noFill/>
            <a:ln w="18400" cap="rnd" cmpd="sng">
              <a:solidFill>
                <a:srgbClr val="43478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0;p21">
              <a:extLst>
                <a:ext uri="{FF2B5EF4-FFF2-40B4-BE49-F238E27FC236}">
                  <a16:creationId xmlns:a16="http://schemas.microsoft.com/office/drawing/2014/main" id="{E07BDD58-3882-4C6E-8EB4-65379EB991FC}"/>
                </a:ext>
              </a:extLst>
            </p:cNvPr>
            <p:cNvSpPr/>
            <p:nvPr/>
          </p:nvSpPr>
          <p:spPr>
            <a:xfrm>
              <a:off x="7955806" y="1594702"/>
              <a:ext cx="149280" cy="148607"/>
            </a:xfrm>
            <a:custGeom>
              <a:avLst/>
              <a:gdLst/>
              <a:ahLst/>
              <a:cxnLst/>
              <a:rect l="l" t="t" r="r" b="b"/>
              <a:pathLst>
                <a:path w="4437" h="4417" fill="none" extrusionOk="0">
                  <a:moveTo>
                    <a:pt x="2666" y="259"/>
                  </a:moveTo>
                  <a:cubicBezTo>
                    <a:pt x="3760" y="498"/>
                    <a:pt x="4436" y="1592"/>
                    <a:pt x="4178" y="2666"/>
                  </a:cubicBezTo>
                  <a:cubicBezTo>
                    <a:pt x="3919" y="3760"/>
                    <a:pt x="2825" y="4416"/>
                    <a:pt x="1751" y="4178"/>
                  </a:cubicBezTo>
                  <a:cubicBezTo>
                    <a:pt x="657" y="3919"/>
                    <a:pt x="0" y="2825"/>
                    <a:pt x="259" y="1751"/>
                  </a:cubicBezTo>
                  <a:cubicBezTo>
                    <a:pt x="497" y="657"/>
                    <a:pt x="1592" y="0"/>
                    <a:pt x="2666" y="259"/>
                  </a:cubicBezTo>
                  <a:close/>
                </a:path>
              </a:pathLst>
            </a:custGeom>
            <a:noFill/>
            <a:ln w="18900" cap="flat" cmpd="sng">
              <a:solidFill>
                <a:srgbClr val="9E6CAA"/>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51;p21">
              <a:extLst>
                <a:ext uri="{FF2B5EF4-FFF2-40B4-BE49-F238E27FC236}">
                  <a16:creationId xmlns:a16="http://schemas.microsoft.com/office/drawing/2014/main" id="{7BBCB981-DEC9-4426-BFB6-567E22CB8865}"/>
                </a:ext>
              </a:extLst>
            </p:cNvPr>
            <p:cNvSpPr/>
            <p:nvPr/>
          </p:nvSpPr>
          <p:spPr>
            <a:xfrm>
              <a:off x="7120549" y="4279831"/>
              <a:ext cx="34" cy="166035"/>
            </a:xfrm>
            <a:custGeom>
              <a:avLst/>
              <a:gdLst/>
              <a:ahLst/>
              <a:cxnLst/>
              <a:rect l="l" t="t" r="r" b="b"/>
              <a:pathLst>
                <a:path w="1" h="4935" fill="none" extrusionOk="0">
                  <a:moveTo>
                    <a:pt x="0" y="1"/>
                  </a:moveTo>
                  <a:lnTo>
                    <a:pt x="0" y="4934"/>
                  </a:lnTo>
                </a:path>
              </a:pathLst>
            </a:custGeom>
            <a:noFill/>
            <a:ln w="18900" cap="flat" cmpd="sng">
              <a:solidFill>
                <a:srgbClr val="9E6CAA"/>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52;p21">
              <a:extLst>
                <a:ext uri="{FF2B5EF4-FFF2-40B4-BE49-F238E27FC236}">
                  <a16:creationId xmlns:a16="http://schemas.microsoft.com/office/drawing/2014/main" id="{79B1FBA8-0CD6-492E-8D9C-2994C29B8C93}"/>
                </a:ext>
              </a:extLst>
            </p:cNvPr>
            <p:cNvSpPr/>
            <p:nvPr/>
          </p:nvSpPr>
          <p:spPr>
            <a:xfrm>
              <a:off x="7038221" y="4362831"/>
              <a:ext cx="166001" cy="34"/>
            </a:xfrm>
            <a:custGeom>
              <a:avLst/>
              <a:gdLst/>
              <a:ahLst/>
              <a:cxnLst/>
              <a:rect l="l" t="t" r="r" b="b"/>
              <a:pathLst>
                <a:path w="4934" h="1" fill="none" extrusionOk="0">
                  <a:moveTo>
                    <a:pt x="4934" y="1"/>
                  </a:moveTo>
                  <a:lnTo>
                    <a:pt x="0" y="1"/>
                  </a:lnTo>
                </a:path>
              </a:pathLst>
            </a:custGeom>
            <a:noFill/>
            <a:ln w="18900" cap="flat" cmpd="sng">
              <a:solidFill>
                <a:srgbClr val="9E6CAA"/>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53;p21">
              <a:extLst>
                <a:ext uri="{FF2B5EF4-FFF2-40B4-BE49-F238E27FC236}">
                  <a16:creationId xmlns:a16="http://schemas.microsoft.com/office/drawing/2014/main" id="{69F9BF64-F2D9-45AA-9B2E-7667D4678D29}"/>
                </a:ext>
              </a:extLst>
            </p:cNvPr>
            <p:cNvSpPr/>
            <p:nvPr/>
          </p:nvSpPr>
          <p:spPr>
            <a:xfrm>
              <a:off x="5312800" y="2120093"/>
              <a:ext cx="34" cy="137235"/>
            </a:xfrm>
            <a:custGeom>
              <a:avLst/>
              <a:gdLst/>
              <a:ahLst/>
              <a:cxnLst/>
              <a:rect l="l" t="t" r="r" b="b"/>
              <a:pathLst>
                <a:path w="1" h="4079" fill="none" extrusionOk="0">
                  <a:moveTo>
                    <a:pt x="1" y="0"/>
                  </a:moveTo>
                  <a:lnTo>
                    <a:pt x="1" y="4078"/>
                  </a:lnTo>
                </a:path>
              </a:pathLst>
            </a:custGeom>
            <a:noFill/>
            <a:ln w="18900" cap="rnd" cmpd="sng">
              <a:solidFill>
                <a:srgbClr val="43478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54;p21">
              <a:extLst>
                <a:ext uri="{FF2B5EF4-FFF2-40B4-BE49-F238E27FC236}">
                  <a16:creationId xmlns:a16="http://schemas.microsoft.com/office/drawing/2014/main" id="{9077541D-76BB-425E-894A-F0589563EC08}"/>
                </a:ext>
              </a:extLst>
            </p:cNvPr>
            <p:cNvSpPr/>
            <p:nvPr/>
          </p:nvSpPr>
          <p:spPr>
            <a:xfrm>
              <a:off x="5244535" y="2188358"/>
              <a:ext cx="135923" cy="34"/>
            </a:xfrm>
            <a:custGeom>
              <a:avLst/>
              <a:gdLst/>
              <a:ahLst/>
              <a:cxnLst/>
              <a:rect l="l" t="t" r="r" b="b"/>
              <a:pathLst>
                <a:path w="4040" h="1" fill="none" extrusionOk="0">
                  <a:moveTo>
                    <a:pt x="4039" y="0"/>
                  </a:moveTo>
                  <a:lnTo>
                    <a:pt x="1" y="0"/>
                  </a:lnTo>
                </a:path>
              </a:pathLst>
            </a:custGeom>
            <a:noFill/>
            <a:ln w="18900" cap="rnd" cmpd="sng">
              <a:solidFill>
                <a:srgbClr val="43478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55;p21">
              <a:extLst>
                <a:ext uri="{FF2B5EF4-FFF2-40B4-BE49-F238E27FC236}">
                  <a16:creationId xmlns:a16="http://schemas.microsoft.com/office/drawing/2014/main" id="{22ECD95B-DAE2-4594-BC95-998102167914}"/>
                </a:ext>
              </a:extLst>
            </p:cNvPr>
            <p:cNvSpPr/>
            <p:nvPr/>
          </p:nvSpPr>
          <p:spPr>
            <a:xfrm>
              <a:off x="5048456" y="2749211"/>
              <a:ext cx="135889" cy="135216"/>
            </a:xfrm>
            <a:custGeom>
              <a:avLst/>
              <a:gdLst/>
              <a:ahLst/>
              <a:cxnLst/>
              <a:rect l="l" t="t" r="r" b="b"/>
              <a:pathLst>
                <a:path w="4039" h="4019" fill="none" extrusionOk="0">
                  <a:moveTo>
                    <a:pt x="4039" y="2009"/>
                  </a:moveTo>
                  <a:cubicBezTo>
                    <a:pt x="4039" y="3123"/>
                    <a:pt x="3123" y="4019"/>
                    <a:pt x="2009" y="4019"/>
                  </a:cubicBezTo>
                  <a:cubicBezTo>
                    <a:pt x="915" y="4019"/>
                    <a:pt x="0" y="3123"/>
                    <a:pt x="0" y="2009"/>
                  </a:cubicBezTo>
                  <a:cubicBezTo>
                    <a:pt x="0" y="895"/>
                    <a:pt x="915" y="0"/>
                    <a:pt x="2009" y="0"/>
                  </a:cubicBezTo>
                  <a:cubicBezTo>
                    <a:pt x="3123" y="0"/>
                    <a:pt x="4039" y="895"/>
                    <a:pt x="4039" y="2009"/>
                  </a:cubicBezTo>
                  <a:close/>
                </a:path>
              </a:pathLst>
            </a:custGeom>
            <a:noFill/>
            <a:ln w="18900" cap="flat" cmpd="sng">
              <a:solidFill>
                <a:srgbClr val="9E6CAA"/>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56;p21">
              <a:extLst>
                <a:ext uri="{FF2B5EF4-FFF2-40B4-BE49-F238E27FC236}">
                  <a16:creationId xmlns:a16="http://schemas.microsoft.com/office/drawing/2014/main" id="{7AAFB7BC-268C-4B4D-A45E-F9104E9773EB}"/>
                </a:ext>
              </a:extLst>
            </p:cNvPr>
            <p:cNvSpPr/>
            <p:nvPr/>
          </p:nvSpPr>
          <p:spPr>
            <a:xfrm>
              <a:off x="5033719" y="3718978"/>
              <a:ext cx="34" cy="166035"/>
            </a:xfrm>
            <a:custGeom>
              <a:avLst/>
              <a:gdLst/>
              <a:ahLst/>
              <a:cxnLst/>
              <a:rect l="l" t="t" r="r" b="b"/>
              <a:pathLst>
                <a:path w="1" h="4935" fill="none" extrusionOk="0">
                  <a:moveTo>
                    <a:pt x="1" y="1"/>
                  </a:moveTo>
                  <a:lnTo>
                    <a:pt x="1" y="4934"/>
                  </a:lnTo>
                </a:path>
              </a:pathLst>
            </a:custGeom>
            <a:noFill/>
            <a:ln w="18900" cap="flat" cmpd="sng">
              <a:solidFill>
                <a:srgbClr val="9E6CAA"/>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57;p21">
              <a:extLst>
                <a:ext uri="{FF2B5EF4-FFF2-40B4-BE49-F238E27FC236}">
                  <a16:creationId xmlns:a16="http://schemas.microsoft.com/office/drawing/2014/main" id="{F2A42583-B157-4650-AF3E-C148CB9814A8}"/>
                </a:ext>
              </a:extLst>
            </p:cNvPr>
            <p:cNvSpPr/>
            <p:nvPr/>
          </p:nvSpPr>
          <p:spPr>
            <a:xfrm>
              <a:off x="4950718" y="3802652"/>
              <a:ext cx="165362" cy="34"/>
            </a:xfrm>
            <a:custGeom>
              <a:avLst/>
              <a:gdLst/>
              <a:ahLst/>
              <a:cxnLst/>
              <a:rect l="l" t="t" r="r" b="b"/>
              <a:pathLst>
                <a:path w="4915" h="1" fill="none" extrusionOk="0">
                  <a:moveTo>
                    <a:pt x="4914" y="0"/>
                  </a:moveTo>
                  <a:lnTo>
                    <a:pt x="1" y="0"/>
                  </a:lnTo>
                </a:path>
              </a:pathLst>
            </a:custGeom>
            <a:noFill/>
            <a:ln w="18900" cap="flat" cmpd="sng">
              <a:solidFill>
                <a:srgbClr val="9E6CAA"/>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58;p21">
              <a:extLst>
                <a:ext uri="{FF2B5EF4-FFF2-40B4-BE49-F238E27FC236}">
                  <a16:creationId xmlns:a16="http://schemas.microsoft.com/office/drawing/2014/main" id="{03A2630E-8145-454C-AD02-50E4A42A25A9}"/>
                </a:ext>
              </a:extLst>
            </p:cNvPr>
            <p:cNvSpPr/>
            <p:nvPr/>
          </p:nvSpPr>
          <p:spPr>
            <a:xfrm>
              <a:off x="8250935" y="2061182"/>
              <a:ext cx="34" cy="166001"/>
            </a:xfrm>
            <a:custGeom>
              <a:avLst/>
              <a:gdLst/>
              <a:ahLst/>
              <a:cxnLst/>
              <a:rect l="l" t="t" r="r" b="b"/>
              <a:pathLst>
                <a:path w="1" h="4934" fill="none" extrusionOk="0">
                  <a:moveTo>
                    <a:pt x="1" y="0"/>
                  </a:moveTo>
                  <a:lnTo>
                    <a:pt x="1" y="4934"/>
                  </a:lnTo>
                </a:path>
              </a:pathLst>
            </a:custGeom>
            <a:noFill/>
            <a:ln w="18900" cap="rnd" cmpd="sng">
              <a:solidFill>
                <a:srgbClr val="43478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9;p21">
              <a:extLst>
                <a:ext uri="{FF2B5EF4-FFF2-40B4-BE49-F238E27FC236}">
                  <a16:creationId xmlns:a16="http://schemas.microsoft.com/office/drawing/2014/main" id="{4EAAEA56-09FA-4831-9C1A-CE8F9B982FC6}"/>
                </a:ext>
              </a:extLst>
            </p:cNvPr>
            <p:cNvSpPr/>
            <p:nvPr/>
          </p:nvSpPr>
          <p:spPr>
            <a:xfrm>
              <a:off x="8168607" y="2144183"/>
              <a:ext cx="166035" cy="34"/>
            </a:xfrm>
            <a:custGeom>
              <a:avLst/>
              <a:gdLst/>
              <a:ahLst/>
              <a:cxnLst/>
              <a:rect l="l" t="t" r="r" b="b"/>
              <a:pathLst>
                <a:path w="4935" h="1" fill="none" extrusionOk="0">
                  <a:moveTo>
                    <a:pt x="4934" y="0"/>
                  </a:moveTo>
                  <a:lnTo>
                    <a:pt x="1" y="0"/>
                  </a:lnTo>
                </a:path>
              </a:pathLst>
            </a:custGeom>
            <a:noFill/>
            <a:ln w="18900" cap="rnd" cmpd="sng">
              <a:solidFill>
                <a:srgbClr val="43478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60;p21">
              <a:extLst>
                <a:ext uri="{FF2B5EF4-FFF2-40B4-BE49-F238E27FC236}">
                  <a16:creationId xmlns:a16="http://schemas.microsoft.com/office/drawing/2014/main" id="{50F00837-089D-4E7C-9747-0B554761B4C2}"/>
                </a:ext>
              </a:extLst>
            </p:cNvPr>
            <p:cNvSpPr/>
            <p:nvPr/>
          </p:nvSpPr>
          <p:spPr>
            <a:xfrm>
              <a:off x="5176271" y="1464868"/>
              <a:ext cx="149280" cy="148607"/>
            </a:xfrm>
            <a:custGeom>
              <a:avLst/>
              <a:gdLst/>
              <a:ahLst/>
              <a:cxnLst/>
              <a:rect l="l" t="t" r="r" b="b"/>
              <a:pathLst>
                <a:path w="4437" h="4417" fill="none" extrusionOk="0">
                  <a:moveTo>
                    <a:pt x="2666" y="239"/>
                  </a:moveTo>
                  <a:cubicBezTo>
                    <a:pt x="3761" y="497"/>
                    <a:pt x="4437" y="1591"/>
                    <a:pt x="4178" y="2666"/>
                  </a:cubicBezTo>
                  <a:cubicBezTo>
                    <a:pt x="3920" y="3760"/>
                    <a:pt x="2826" y="4416"/>
                    <a:pt x="1751" y="4158"/>
                  </a:cubicBezTo>
                  <a:cubicBezTo>
                    <a:pt x="657" y="3919"/>
                    <a:pt x="1" y="2825"/>
                    <a:pt x="259" y="1751"/>
                  </a:cubicBezTo>
                  <a:cubicBezTo>
                    <a:pt x="518" y="657"/>
                    <a:pt x="1592" y="0"/>
                    <a:pt x="2666" y="239"/>
                  </a:cubicBezTo>
                  <a:close/>
                </a:path>
              </a:pathLst>
            </a:custGeom>
            <a:noFill/>
            <a:ln w="18900" cap="flat" cmpd="sng">
              <a:solidFill>
                <a:srgbClr val="9E6CAA"/>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61;p21">
              <a:extLst>
                <a:ext uri="{FF2B5EF4-FFF2-40B4-BE49-F238E27FC236}">
                  <a16:creationId xmlns:a16="http://schemas.microsoft.com/office/drawing/2014/main" id="{C3FEB298-EDC4-495C-ADD4-DB4029B49AC2}"/>
                </a:ext>
              </a:extLst>
            </p:cNvPr>
            <p:cNvSpPr/>
            <p:nvPr/>
          </p:nvSpPr>
          <p:spPr>
            <a:xfrm>
              <a:off x="6252489" y="4293053"/>
              <a:ext cx="341355" cy="361542"/>
            </a:xfrm>
            <a:custGeom>
              <a:avLst/>
              <a:gdLst/>
              <a:ahLst/>
              <a:cxnLst/>
              <a:rect l="l" t="t" r="r" b="b"/>
              <a:pathLst>
                <a:path w="10146" h="10746" extrusionOk="0">
                  <a:moveTo>
                    <a:pt x="5298" y="0"/>
                  </a:moveTo>
                  <a:cubicBezTo>
                    <a:pt x="2308" y="0"/>
                    <a:pt x="0" y="3049"/>
                    <a:pt x="0" y="3049"/>
                  </a:cubicBezTo>
                  <a:lnTo>
                    <a:pt x="1433" y="8679"/>
                  </a:lnTo>
                  <a:cubicBezTo>
                    <a:pt x="1472" y="9216"/>
                    <a:pt x="1810" y="9733"/>
                    <a:pt x="2487" y="10131"/>
                  </a:cubicBezTo>
                  <a:cubicBezTo>
                    <a:pt x="3197" y="10541"/>
                    <a:pt x="4124" y="10745"/>
                    <a:pt x="5050" y="10745"/>
                  </a:cubicBezTo>
                  <a:cubicBezTo>
                    <a:pt x="5964" y="10745"/>
                    <a:pt x="6878" y="10546"/>
                    <a:pt x="7579" y="10151"/>
                  </a:cubicBezTo>
                  <a:cubicBezTo>
                    <a:pt x="8276" y="9753"/>
                    <a:pt x="8634" y="9236"/>
                    <a:pt x="8634" y="8719"/>
                  </a:cubicBezTo>
                  <a:lnTo>
                    <a:pt x="10146" y="3109"/>
                  </a:lnTo>
                  <a:lnTo>
                    <a:pt x="9748" y="2592"/>
                  </a:lnTo>
                  <a:cubicBezTo>
                    <a:pt x="8226" y="660"/>
                    <a:pt x="6688" y="0"/>
                    <a:pt x="5298"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62;p21">
              <a:extLst>
                <a:ext uri="{FF2B5EF4-FFF2-40B4-BE49-F238E27FC236}">
                  <a16:creationId xmlns:a16="http://schemas.microsoft.com/office/drawing/2014/main" id="{51937B20-C2D3-4EE1-9C76-C6CDE82A895F}"/>
                </a:ext>
              </a:extLst>
            </p:cNvPr>
            <p:cNvSpPr/>
            <p:nvPr/>
          </p:nvSpPr>
          <p:spPr>
            <a:xfrm>
              <a:off x="6292627" y="4319329"/>
              <a:ext cx="261719" cy="132559"/>
            </a:xfrm>
            <a:custGeom>
              <a:avLst/>
              <a:gdLst/>
              <a:ahLst/>
              <a:cxnLst/>
              <a:rect l="l" t="t" r="r" b="b"/>
              <a:pathLst>
                <a:path w="7779" h="3940" extrusionOk="0">
                  <a:moveTo>
                    <a:pt x="3900" y="1"/>
                  </a:moveTo>
                  <a:cubicBezTo>
                    <a:pt x="1751" y="1"/>
                    <a:pt x="21" y="876"/>
                    <a:pt x="1" y="1950"/>
                  </a:cubicBezTo>
                  <a:cubicBezTo>
                    <a:pt x="1" y="3044"/>
                    <a:pt x="1731" y="3919"/>
                    <a:pt x="3880" y="3939"/>
                  </a:cubicBezTo>
                  <a:cubicBezTo>
                    <a:pt x="6028" y="3939"/>
                    <a:pt x="7759" y="3064"/>
                    <a:pt x="7759" y="1990"/>
                  </a:cubicBezTo>
                  <a:cubicBezTo>
                    <a:pt x="7779" y="896"/>
                    <a:pt x="6028" y="20"/>
                    <a:pt x="3900" y="1"/>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63;p21">
              <a:extLst>
                <a:ext uri="{FF2B5EF4-FFF2-40B4-BE49-F238E27FC236}">
                  <a16:creationId xmlns:a16="http://schemas.microsoft.com/office/drawing/2014/main" id="{BF78EDA2-3E6D-4649-9E8C-760880586834}"/>
                </a:ext>
              </a:extLst>
            </p:cNvPr>
            <p:cNvSpPr/>
            <p:nvPr/>
          </p:nvSpPr>
          <p:spPr>
            <a:xfrm>
              <a:off x="6302014" y="4288544"/>
              <a:ext cx="242979" cy="109781"/>
            </a:xfrm>
            <a:custGeom>
              <a:avLst/>
              <a:gdLst/>
              <a:ahLst/>
              <a:cxnLst/>
              <a:rect l="l" t="t" r="r" b="b"/>
              <a:pathLst>
                <a:path w="7222" h="3263" extrusionOk="0">
                  <a:moveTo>
                    <a:pt x="3322" y="0"/>
                  </a:moveTo>
                  <a:cubicBezTo>
                    <a:pt x="3243" y="0"/>
                    <a:pt x="3143" y="0"/>
                    <a:pt x="3084" y="20"/>
                  </a:cubicBezTo>
                  <a:lnTo>
                    <a:pt x="2845" y="20"/>
                  </a:lnTo>
                  <a:cubicBezTo>
                    <a:pt x="2785" y="20"/>
                    <a:pt x="2686" y="40"/>
                    <a:pt x="2606" y="40"/>
                  </a:cubicBezTo>
                  <a:lnTo>
                    <a:pt x="2527" y="40"/>
                  </a:lnTo>
                  <a:cubicBezTo>
                    <a:pt x="2487" y="40"/>
                    <a:pt x="2447" y="80"/>
                    <a:pt x="2407" y="80"/>
                  </a:cubicBezTo>
                  <a:cubicBezTo>
                    <a:pt x="2328" y="100"/>
                    <a:pt x="2288" y="100"/>
                    <a:pt x="2208" y="120"/>
                  </a:cubicBezTo>
                  <a:cubicBezTo>
                    <a:pt x="2149" y="120"/>
                    <a:pt x="2109" y="140"/>
                    <a:pt x="2049" y="180"/>
                  </a:cubicBezTo>
                  <a:cubicBezTo>
                    <a:pt x="1990" y="199"/>
                    <a:pt x="1930" y="199"/>
                    <a:pt x="1890" y="219"/>
                  </a:cubicBezTo>
                  <a:lnTo>
                    <a:pt x="1830" y="219"/>
                  </a:lnTo>
                  <a:lnTo>
                    <a:pt x="1612" y="299"/>
                  </a:lnTo>
                  <a:lnTo>
                    <a:pt x="1592" y="299"/>
                  </a:lnTo>
                  <a:cubicBezTo>
                    <a:pt x="1512" y="319"/>
                    <a:pt x="1433" y="378"/>
                    <a:pt x="1353" y="398"/>
                  </a:cubicBezTo>
                  <a:cubicBezTo>
                    <a:pt x="1333" y="398"/>
                    <a:pt x="1313" y="418"/>
                    <a:pt x="1293" y="418"/>
                  </a:cubicBezTo>
                  <a:cubicBezTo>
                    <a:pt x="1214" y="478"/>
                    <a:pt x="1114" y="498"/>
                    <a:pt x="1035" y="538"/>
                  </a:cubicBezTo>
                  <a:cubicBezTo>
                    <a:pt x="1015" y="538"/>
                    <a:pt x="1015" y="577"/>
                    <a:pt x="995" y="577"/>
                  </a:cubicBezTo>
                  <a:cubicBezTo>
                    <a:pt x="955" y="577"/>
                    <a:pt x="955" y="597"/>
                    <a:pt x="935" y="597"/>
                  </a:cubicBezTo>
                  <a:cubicBezTo>
                    <a:pt x="915" y="617"/>
                    <a:pt x="895" y="617"/>
                    <a:pt x="856" y="637"/>
                  </a:cubicBezTo>
                  <a:cubicBezTo>
                    <a:pt x="836" y="677"/>
                    <a:pt x="816" y="677"/>
                    <a:pt x="816" y="697"/>
                  </a:cubicBezTo>
                  <a:cubicBezTo>
                    <a:pt x="796" y="717"/>
                    <a:pt x="756" y="717"/>
                    <a:pt x="756" y="737"/>
                  </a:cubicBezTo>
                  <a:lnTo>
                    <a:pt x="716" y="796"/>
                  </a:lnTo>
                  <a:cubicBezTo>
                    <a:pt x="697" y="816"/>
                    <a:pt x="657" y="816"/>
                    <a:pt x="657" y="836"/>
                  </a:cubicBezTo>
                  <a:lnTo>
                    <a:pt x="617" y="896"/>
                  </a:lnTo>
                  <a:lnTo>
                    <a:pt x="557" y="935"/>
                  </a:lnTo>
                  <a:cubicBezTo>
                    <a:pt x="557" y="935"/>
                    <a:pt x="537" y="935"/>
                    <a:pt x="537" y="975"/>
                  </a:cubicBezTo>
                  <a:lnTo>
                    <a:pt x="518" y="995"/>
                  </a:lnTo>
                  <a:lnTo>
                    <a:pt x="438" y="1075"/>
                  </a:lnTo>
                  <a:lnTo>
                    <a:pt x="418" y="1095"/>
                  </a:lnTo>
                  <a:lnTo>
                    <a:pt x="319" y="1194"/>
                  </a:lnTo>
                  <a:cubicBezTo>
                    <a:pt x="319" y="1194"/>
                    <a:pt x="319" y="1214"/>
                    <a:pt x="299" y="1214"/>
                  </a:cubicBezTo>
                  <a:cubicBezTo>
                    <a:pt x="259" y="1234"/>
                    <a:pt x="259" y="1274"/>
                    <a:pt x="239" y="1294"/>
                  </a:cubicBezTo>
                  <a:cubicBezTo>
                    <a:pt x="239" y="1313"/>
                    <a:pt x="219" y="1313"/>
                    <a:pt x="219" y="1333"/>
                  </a:cubicBezTo>
                  <a:cubicBezTo>
                    <a:pt x="199" y="1373"/>
                    <a:pt x="199" y="1393"/>
                    <a:pt x="159" y="1413"/>
                  </a:cubicBezTo>
                  <a:lnTo>
                    <a:pt x="159" y="1433"/>
                  </a:lnTo>
                  <a:cubicBezTo>
                    <a:pt x="159" y="1433"/>
                    <a:pt x="159" y="1473"/>
                    <a:pt x="140" y="1473"/>
                  </a:cubicBezTo>
                  <a:cubicBezTo>
                    <a:pt x="140" y="1492"/>
                    <a:pt x="120" y="1492"/>
                    <a:pt x="120" y="1512"/>
                  </a:cubicBezTo>
                  <a:cubicBezTo>
                    <a:pt x="120" y="1532"/>
                    <a:pt x="100" y="1532"/>
                    <a:pt x="100" y="1572"/>
                  </a:cubicBezTo>
                  <a:cubicBezTo>
                    <a:pt x="100" y="1592"/>
                    <a:pt x="60" y="1592"/>
                    <a:pt x="60" y="1612"/>
                  </a:cubicBezTo>
                  <a:lnTo>
                    <a:pt x="60" y="1632"/>
                  </a:lnTo>
                  <a:lnTo>
                    <a:pt x="60" y="1671"/>
                  </a:lnTo>
                  <a:cubicBezTo>
                    <a:pt x="60" y="1691"/>
                    <a:pt x="60" y="1691"/>
                    <a:pt x="40" y="1711"/>
                  </a:cubicBezTo>
                  <a:cubicBezTo>
                    <a:pt x="40" y="1731"/>
                    <a:pt x="40" y="1731"/>
                    <a:pt x="20" y="1771"/>
                  </a:cubicBezTo>
                  <a:cubicBezTo>
                    <a:pt x="20" y="1791"/>
                    <a:pt x="20" y="1791"/>
                    <a:pt x="0" y="1811"/>
                  </a:cubicBezTo>
                  <a:lnTo>
                    <a:pt x="0" y="1831"/>
                  </a:lnTo>
                  <a:lnTo>
                    <a:pt x="0" y="1870"/>
                  </a:lnTo>
                  <a:lnTo>
                    <a:pt x="0" y="1910"/>
                  </a:lnTo>
                  <a:lnTo>
                    <a:pt x="0" y="1970"/>
                  </a:lnTo>
                  <a:lnTo>
                    <a:pt x="0" y="2010"/>
                  </a:lnTo>
                  <a:lnTo>
                    <a:pt x="0" y="2030"/>
                  </a:lnTo>
                  <a:lnTo>
                    <a:pt x="0" y="2069"/>
                  </a:lnTo>
                  <a:lnTo>
                    <a:pt x="0" y="2984"/>
                  </a:lnTo>
                  <a:cubicBezTo>
                    <a:pt x="0" y="2945"/>
                    <a:pt x="0" y="2945"/>
                    <a:pt x="20" y="2925"/>
                  </a:cubicBezTo>
                  <a:cubicBezTo>
                    <a:pt x="20" y="2905"/>
                    <a:pt x="20" y="2905"/>
                    <a:pt x="40" y="2885"/>
                  </a:cubicBezTo>
                  <a:cubicBezTo>
                    <a:pt x="40" y="2845"/>
                    <a:pt x="40" y="2845"/>
                    <a:pt x="60" y="2825"/>
                  </a:cubicBezTo>
                  <a:cubicBezTo>
                    <a:pt x="60" y="2805"/>
                    <a:pt x="60" y="2805"/>
                    <a:pt x="100" y="2785"/>
                  </a:cubicBezTo>
                  <a:cubicBezTo>
                    <a:pt x="100" y="2746"/>
                    <a:pt x="120" y="2746"/>
                    <a:pt x="120" y="2726"/>
                  </a:cubicBezTo>
                  <a:cubicBezTo>
                    <a:pt x="120" y="2706"/>
                    <a:pt x="140" y="2706"/>
                    <a:pt x="140" y="2686"/>
                  </a:cubicBezTo>
                  <a:cubicBezTo>
                    <a:pt x="140" y="2666"/>
                    <a:pt x="159" y="2666"/>
                    <a:pt x="159" y="2626"/>
                  </a:cubicBezTo>
                  <a:cubicBezTo>
                    <a:pt x="159" y="2606"/>
                    <a:pt x="199" y="2606"/>
                    <a:pt x="199" y="2587"/>
                  </a:cubicBezTo>
                  <a:cubicBezTo>
                    <a:pt x="219" y="2567"/>
                    <a:pt x="219" y="2527"/>
                    <a:pt x="239" y="2507"/>
                  </a:cubicBezTo>
                  <a:cubicBezTo>
                    <a:pt x="239" y="2487"/>
                    <a:pt x="259" y="2487"/>
                    <a:pt x="259" y="2467"/>
                  </a:cubicBezTo>
                  <a:cubicBezTo>
                    <a:pt x="299" y="2427"/>
                    <a:pt x="299" y="2407"/>
                    <a:pt x="319" y="2388"/>
                  </a:cubicBezTo>
                  <a:lnTo>
                    <a:pt x="338" y="2368"/>
                  </a:lnTo>
                  <a:cubicBezTo>
                    <a:pt x="358" y="2328"/>
                    <a:pt x="398" y="2288"/>
                    <a:pt x="438" y="2268"/>
                  </a:cubicBezTo>
                  <a:lnTo>
                    <a:pt x="458" y="2228"/>
                  </a:lnTo>
                  <a:lnTo>
                    <a:pt x="537" y="2169"/>
                  </a:lnTo>
                  <a:cubicBezTo>
                    <a:pt x="557" y="2169"/>
                    <a:pt x="557" y="2129"/>
                    <a:pt x="597" y="2129"/>
                  </a:cubicBezTo>
                  <a:lnTo>
                    <a:pt x="637" y="2089"/>
                  </a:lnTo>
                  <a:lnTo>
                    <a:pt x="697" y="2030"/>
                  </a:lnTo>
                  <a:lnTo>
                    <a:pt x="736" y="1990"/>
                  </a:lnTo>
                  <a:lnTo>
                    <a:pt x="796" y="1930"/>
                  </a:lnTo>
                  <a:cubicBezTo>
                    <a:pt x="816" y="1910"/>
                    <a:pt x="836" y="1910"/>
                    <a:pt x="836" y="1890"/>
                  </a:cubicBezTo>
                  <a:cubicBezTo>
                    <a:pt x="856" y="1870"/>
                    <a:pt x="895" y="1870"/>
                    <a:pt x="895" y="1831"/>
                  </a:cubicBezTo>
                  <a:cubicBezTo>
                    <a:pt x="915" y="1811"/>
                    <a:pt x="935" y="1811"/>
                    <a:pt x="955" y="1791"/>
                  </a:cubicBezTo>
                  <a:cubicBezTo>
                    <a:pt x="995" y="1771"/>
                    <a:pt x="1015" y="1771"/>
                    <a:pt x="1035" y="1731"/>
                  </a:cubicBezTo>
                  <a:cubicBezTo>
                    <a:pt x="1114" y="1691"/>
                    <a:pt x="1194" y="1671"/>
                    <a:pt x="1293" y="1612"/>
                  </a:cubicBezTo>
                  <a:cubicBezTo>
                    <a:pt x="1313" y="1612"/>
                    <a:pt x="1333" y="1592"/>
                    <a:pt x="1353" y="1592"/>
                  </a:cubicBezTo>
                  <a:cubicBezTo>
                    <a:pt x="1433" y="1572"/>
                    <a:pt x="1512" y="1512"/>
                    <a:pt x="1592" y="1492"/>
                  </a:cubicBezTo>
                  <a:cubicBezTo>
                    <a:pt x="1592" y="1492"/>
                    <a:pt x="1612" y="1492"/>
                    <a:pt x="1612" y="1473"/>
                  </a:cubicBezTo>
                  <a:cubicBezTo>
                    <a:pt x="1691" y="1433"/>
                    <a:pt x="1791" y="1413"/>
                    <a:pt x="1850" y="1373"/>
                  </a:cubicBezTo>
                  <a:cubicBezTo>
                    <a:pt x="1910" y="1333"/>
                    <a:pt x="1990" y="1333"/>
                    <a:pt x="2029" y="1313"/>
                  </a:cubicBezTo>
                  <a:cubicBezTo>
                    <a:pt x="2089" y="1294"/>
                    <a:pt x="2129" y="1294"/>
                    <a:pt x="2189" y="1274"/>
                  </a:cubicBezTo>
                  <a:cubicBezTo>
                    <a:pt x="2248" y="1234"/>
                    <a:pt x="2308" y="1234"/>
                    <a:pt x="2387" y="1214"/>
                  </a:cubicBezTo>
                  <a:cubicBezTo>
                    <a:pt x="2427" y="1214"/>
                    <a:pt x="2487" y="1194"/>
                    <a:pt x="2527" y="1194"/>
                  </a:cubicBezTo>
                  <a:lnTo>
                    <a:pt x="2586" y="1194"/>
                  </a:lnTo>
                  <a:cubicBezTo>
                    <a:pt x="2646" y="1174"/>
                    <a:pt x="2745" y="1174"/>
                    <a:pt x="2825" y="1174"/>
                  </a:cubicBezTo>
                  <a:lnTo>
                    <a:pt x="3044" y="1174"/>
                  </a:lnTo>
                  <a:cubicBezTo>
                    <a:pt x="3123" y="1174"/>
                    <a:pt x="3223" y="1174"/>
                    <a:pt x="3302" y="1134"/>
                  </a:cubicBezTo>
                  <a:lnTo>
                    <a:pt x="3999" y="1134"/>
                  </a:lnTo>
                  <a:cubicBezTo>
                    <a:pt x="4039" y="1134"/>
                    <a:pt x="4098" y="1134"/>
                    <a:pt x="4178" y="1174"/>
                  </a:cubicBezTo>
                  <a:cubicBezTo>
                    <a:pt x="4218" y="1174"/>
                    <a:pt x="4297" y="1194"/>
                    <a:pt x="4337" y="1194"/>
                  </a:cubicBezTo>
                  <a:cubicBezTo>
                    <a:pt x="4397" y="1194"/>
                    <a:pt x="4436" y="1214"/>
                    <a:pt x="4496" y="1214"/>
                  </a:cubicBezTo>
                  <a:cubicBezTo>
                    <a:pt x="4576" y="1214"/>
                    <a:pt x="4615" y="1234"/>
                    <a:pt x="4695" y="1234"/>
                  </a:cubicBezTo>
                  <a:cubicBezTo>
                    <a:pt x="4735" y="1234"/>
                    <a:pt x="4794" y="1274"/>
                    <a:pt x="4834" y="1274"/>
                  </a:cubicBezTo>
                  <a:cubicBezTo>
                    <a:pt x="4914" y="1294"/>
                    <a:pt x="4993" y="1294"/>
                    <a:pt x="5073" y="1313"/>
                  </a:cubicBezTo>
                  <a:cubicBezTo>
                    <a:pt x="5113" y="1333"/>
                    <a:pt x="5172" y="1333"/>
                    <a:pt x="5212" y="1373"/>
                  </a:cubicBezTo>
                  <a:cubicBezTo>
                    <a:pt x="5232" y="1373"/>
                    <a:pt x="5272" y="1393"/>
                    <a:pt x="5292" y="1393"/>
                  </a:cubicBezTo>
                  <a:lnTo>
                    <a:pt x="5511" y="1473"/>
                  </a:lnTo>
                  <a:cubicBezTo>
                    <a:pt x="5530" y="1473"/>
                    <a:pt x="5570" y="1492"/>
                    <a:pt x="5590" y="1492"/>
                  </a:cubicBezTo>
                  <a:cubicBezTo>
                    <a:pt x="5670" y="1512"/>
                    <a:pt x="5710" y="1532"/>
                    <a:pt x="5789" y="1572"/>
                  </a:cubicBezTo>
                  <a:cubicBezTo>
                    <a:pt x="5809" y="1592"/>
                    <a:pt x="5869" y="1592"/>
                    <a:pt x="5889" y="1612"/>
                  </a:cubicBezTo>
                  <a:cubicBezTo>
                    <a:pt x="5988" y="1671"/>
                    <a:pt x="6068" y="1711"/>
                    <a:pt x="6167" y="1771"/>
                  </a:cubicBezTo>
                  <a:cubicBezTo>
                    <a:pt x="6565" y="1990"/>
                    <a:pt x="6863" y="2268"/>
                    <a:pt x="7003" y="2567"/>
                  </a:cubicBezTo>
                  <a:cubicBezTo>
                    <a:pt x="7082" y="2686"/>
                    <a:pt x="7122" y="2805"/>
                    <a:pt x="7182" y="2964"/>
                  </a:cubicBezTo>
                  <a:cubicBezTo>
                    <a:pt x="7182" y="2984"/>
                    <a:pt x="7201" y="3024"/>
                    <a:pt x="7201" y="3064"/>
                  </a:cubicBezTo>
                  <a:cubicBezTo>
                    <a:pt x="7201" y="3124"/>
                    <a:pt x="7221" y="3183"/>
                    <a:pt x="7221" y="3263"/>
                  </a:cubicBezTo>
                  <a:lnTo>
                    <a:pt x="7221" y="2109"/>
                  </a:lnTo>
                  <a:cubicBezTo>
                    <a:pt x="7221" y="1572"/>
                    <a:pt x="6883" y="1035"/>
                    <a:pt x="6167" y="617"/>
                  </a:cubicBezTo>
                  <a:cubicBezTo>
                    <a:pt x="6087" y="577"/>
                    <a:pt x="5988" y="518"/>
                    <a:pt x="5889" y="478"/>
                  </a:cubicBezTo>
                  <a:cubicBezTo>
                    <a:pt x="5869" y="438"/>
                    <a:pt x="5829" y="438"/>
                    <a:pt x="5789" y="418"/>
                  </a:cubicBezTo>
                  <a:cubicBezTo>
                    <a:pt x="5729" y="398"/>
                    <a:pt x="5690" y="378"/>
                    <a:pt x="5610" y="339"/>
                  </a:cubicBezTo>
                  <a:lnTo>
                    <a:pt x="5590" y="339"/>
                  </a:lnTo>
                  <a:cubicBezTo>
                    <a:pt x="5570" y="339"/>
                    <a:pt x="5530" y="319"/>
                    <a:pt x="5511" y="319"/>
                  </a:cubicBezTo>
                  <a:lnTo>
                    <a:pt x="5292" y="239"/>
                  </a:lnTo>
                  <a:cubicBezTo>
                    <a:pt x="5272" y="239"/>
                    <a:pt x="5232" y="219"/>
                    <a:pt x="5212" y="219"/>
                  </a:cubicBezTo>
                  <a:cubicBezTo>
                    <a:pt x="5192" y="219"/>
                    <a:pt x="5192" y="219"/>
                    <a:pt x="5172" y="199"/>
                  </a:cubicBezTo>
                  <a:cubicBezTo>
                    <a:pt x="5133" y="199"/>
                    <a:pt x="5113" y="180"/>
                    <a:pt x="5073" y="180"/>
                  </a:cubicBezTo>
                  <a:cubicBezTo>
                    <a:pt x="4993" y="140"/>
                    <a:pt x="4914" y="120"/>
                    <a:pt x="4834" y="120"/>
                  </a:cubicBezTo>
                  <a:cubicBezTo>
                    <a:pt x="4814" y="120"/>
                    <a:pt x="4794" y="120"/>
                    <a:pt x="4794" y="100"/>
                  </a:cubicBezTo>
                  <a:cubicBezTo>
                    <a:pt x="4775" y="100"/>
                    <a:pt x="4735" y="100"/>
                    <a:pt x="4695" y="80"/>
                  </a:cubicBezTo>
                  <a:cubicBezTo>
                    <a:pt x="4615" y="80"/>
                    <a:pt x="4576" y="40"/>
                    <a:pt x="4496" y="40"/>
                  </a:cubicBezTo>
                  <a:cubicBezTo>
                    <a:pt x="4476" y="40"/>
                    <a:pt x="4436" y="40"/>
                    <a:pt x="4416" y="20"/>
                  </a:cubicBezTo>
                  <a:lnTo>
                    <a:pt x="4337" y="20"/>
                  </a:lnTo>
                  <a:cubicBezTo>
                    <a:pt x="4297" y="20"/>
                    <a:pt x="4218" y="0"/>
                    <a:pt x="4178" y="0"/>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64;p21">
              <a:extLst>
                <a:ext uri="{FF2B5EF4-FFF2-40B4-BE49-F238E27FC236}">
                  <a16:creationId xmlns:a16="http://schemas.microsoft.com/office/drawing/2014/main" id="{F90938C8-232D-4625-B020-54BEA17DD0E1}"/>
                </a:ext>
              </a:extLst>
            </p:cNvPr>
            <p:cNvSpPr/>
            <p:nvPr/>
          </p:nvSpPr>
          <p:spPr>
            <a:xfrm>
              <a:off x="6241117" y="4360173"/>
              <a:ext cx="364099" cy="143897"/>
            </a:xfrm>
            <a:custGeom>
              <a:avLst/>
              <a:gdLst/>
              <a:ahLst/>
              <a:cxnLst/>
              <a:rect l="l" t="t" r="r" b="b"/>
              <a:pathLst>
                <a:path w="10822" h="4277" extrusionOk="0">
                  <a:moveTo>
                    <a:pt x="10802" y="20"/>
                  </a:moveTo>
                  <a:lnTo>
                    <a:pt x="10802" y="358"/>
                  </a:lnTo>
                  <a:cubicBezTo>
                    <a:pt x="10822" y="318"/>
                    <a:pt x="10822" y="298"/>
                    <a:pt x="10822" y="278"/>
                  </a:cubicBezTo>
                  <a:lnTo>
                    <a:pt x="10822" y="199"/>
                  </a:lnTo>
                  <a:lnTo>
                    <a:pt x="10822" y="119"/>
                  </a:lnTo>
                  <a:cubicBezTo>
                    <a:pt x="10822" y="99"/>
                    <a:pt x="10822" y="60"/>
                    <a:pt x="10802" y="20"/>
                  </a:cubicBezTo>
                  <a:close/>
                  <a:moveTo>
                    <a:pt x="0" y="0"/>
                  </a:moveTo>
                  <a:lnTo>
                    <a:pt x="0" y="1154"/>
                  </a:lnTo>
                  <a:cubicBezTo>
                    <a:pt x="0" y="1949"/>
                    <a:pt x="517" y="2765"/>
                    <a:pt x="1591" y="3382"/>
                  </a:cubicBezTo>
                  <a:cubicBezTo>
                    <a:pt x="1711" y="3461"/>
                    <a:pt x="1830" y="3541"/>
                    <a:pt x="1989" y="3581"/>
                  </a:cubicBezTo>
                  <a:cubicBezTo>
                    <a:pt x="2029" y="3620"/>
                    <a:pt x="2089" y="3640"/>
                    <a:pt x="2129" y="3640"/>
                  </a:cubicBezTo>
                  <a:cubicBezTo>
                    <a:pt x="2208" y="3660"/>
                    <a:pt x="2288" y="3720"/>
                    <a:pt x="2387" y="3740"/>
                  </a:cubicBezTo>
                  <a:cubicBezTo>
                    <a:pt x="2407" y="3740"/>
                    <a:pt x="2407" y="3740"/>
                    <a:pt x="2427" y="3760"/>
                  </a:cubicBezTo>
                  <a:cubicBezTo>
                    <a:pt x="2447" y="3760"/>
                    <a:pt x="2507" y="3780"/>
                    <a:pt x="2526" y="3780"/>
                  </a:cubicBezTo>
                  <a:cubicBezTo>
                    <a:pt x="2626" y="3839"/>
                    <a:pt x="2745" y="3859"/>
                    <a:pt x="2845" y="3919"/>
                  </a:cubicBezTo>
                  <a:cubicBezTo>
                    <a:pt x="2904" y="3919"/>
                    <a:pt x="2924" y="3939"/>
                    <a:pt x="2984" y="3939"/>
                  </a:cubicBezTo>
                  <a:cubicBezTo>
                    <a:pt x="3004" y="3939"/>
                    <a:pt x="3024" y="3959"/>
                    <a:pt x="3044" y="3959"/>
                  </a:cubicBezTo>
                  <a:cubicBezTo>
                    <a:pt x="3143" y="3979"/>
                    <a:pt x="3282" y="4018"/>
                    <a:pt x="3382" y="4038"/>
                  </a:cubicBezTo>
                  <a:cubicBezTo>
                    <a:pt x="3402" y="4038"/>
                    <a:pt x="3422" y="4038"/>
                    <a:pt x="3442" y="4058"/>
                  </a:cubicBezTo>
                  <a:cubicBezTo>
                    <a:pt x="3501" y="4078"/>
                    <a:pt x="3541" y="4078"/>
                    <a:pt x="3621" y="4118"/>
                  </a:cubicBezTo>
                  <a:cubicBezTo>
                    <a:pt x="3720" y="4138"/>
                    <a:pt x="3800" y="4158"/>
                    <a:pt x="3899" y="4158"/>
                  </a:cubicBezTo>
                  <a:lnTo>
                    <a:pt x="3919" y="4158"/>
                  </a:lnTo>
                  <a:cubicBezTo>
                    <a:pt x="3999" y="4177"/>
                    <a:pt x="4078" y="4177"/>
                    <a:pt x="4138" y="4177"/>
                  </a:cubicBezTo>
                  <a:cubicBezTo>
                    <a:pt x="4197" y="4177"/>
                    <a:pt x="4217" y="4177"/>
                    <a:pt x="4277" y="4217"/>
                  </a:cubicBezTo>
                  <a:cubicBezTo>
                    <a:pt x="4376" y="4217"/>
                    <a:pt x="4436" y="4237"/>
                    <a:pt x="4536" y="4237"/>
                  </a:cubicBezTo>
                  <a:cubicBezTo>
                    <a:pt x="4595" y="4237"/>
                    <a:pt x="4615" y="4237"/>
                    <a:pt x="4675" y="4257"/>
                  </a:cubicBezTo>
                  <a:lnTo>
                    <a:pt x="4794" y="4257"/>
                  </a:lnTo>
                  <a:cubicBezTo>
                    <a:pt x="4894" y="4257"/>
                    <a:pt x="4973" y="4257"/>
                    <a:pt x="5073" y="4277"/>
                  </a:cubicBezTo>
                  <a:lnTo>
                    <a:pt x="5988" y="4277"/>
                  </a:lnTo>
                  <a:cubicBezTo>
                    <a:pt x="6107" y="4277"/>
                    <a:pt x="6226" y="4257"/>
                    <a:pt x="6346" y="4257"/>
                  </a:cubicBezTo>
                  <a:lnTo>
                    <a:pt x="6425" y="4257"/>
                  </a:lnTo>
                  <a:cubicBezTo>
                    <a:pt x="6445" y="4257"/>
                    <a:pt x="6505" y="4257"/>
                    <a:pt x="6525" y="4237"/>
                  </a:cubicBezTo>
                  <a:cubicBezTo>
                    <a:pt x="6664" y="4217"/>
                    <a:pt x="6783" y="4217"/>
                    <a:pt x="6903" y="4177"/>
                  </a:cubicBezTo>
                  <a:cubicBezTo>
                    <a:pt x="6923" y="4177"/>
                    <a:pt x="6963" y="4177"/>
                    <a:pt x="7002" y="4158"/>
                  </a:cubicBezTo>
                  <a:lnTo>
                    <a:pt x="7062" y="4158"/>
                  </a:lnTo>
                  <a:cubicBezTo>
                    <a:pt x="7102" y="4158"/>
                    <a:pt x="7181" y="4138"/>
                    <a:pt x="7221" y="4138"/>
                  </a:cubicBezTo>
                  <a:lnTo>
                    <a:pt x="7520" y="4058"/>
                  </a:lnTo>
                  <a:cubicBezTo>
                    <a:pt x="7599" y="4038"/>
                    <a:pt x="7679" y="4018"/>
                    <a:pt x="7758" y="4018"/>
                  </a:cubicBezTo>
                  <a:cubicBezTo>
                    <a:pt x="7858" y="3979"/>
                    <a:pt x="7957" y="3959"/>
                    <a:pt x="8017" y="3939"/>
                  </a:cubicBezTo>
                  <a:cubicBezTo>
                    <a:pt x="8057" y="3939"/>
                    <a:pt x="8077" y="3939"/>
                    <a:pt x="8077" y="3919"/>
                  </a:cubicBezTo>
                  <a:cubicBezTo>
                    <a:pt x="8176" y="3879"/>
                    <a:pt x="8295" y="3839"/>
                    <a:pt x="8395" y="3780"/>
                  </a:cubicBezTo>
                  <a:cubicBezTo>
                    <a:pt x="8415" y="3780"/>
                    <a:pt x="8415" y="3760"/>
                    <a:pt x="8454" y="3760"/>
                  </a:cubicBezTo>
                  <a:cubicBezTo>
                    <a:pt x="8574" y="3720"/>
                    <a:pt x="8673" y="3660"/>
                    <a:pt x="8793" y="3620"/>
                  </a:cubicBezTo>
                  <a:cubicBezTo>
                    <a:pt x="8813" y="3581"/>
                    <a:pt x="8872" y="3581"/>
                    <a:pt x="8892" y="3561"/>
                  </a:cubicBezTo>
                  <a:cubicBezTo>
                    <a:pt x="9011" y="3521"/>
                    <a:pt x="9151" y="3441"/>
                    <a:pt x="9270" y="3362"/>
                  </a:cubicBezTo>
                  <a:cubicBezTo>
                    <a:pt x="9290" y="3342"/>
                    <a:pt x="9310" y="3342"/>
                    <a:pt x="9350" y="3322"/>
                  </a:cubicBezTo>
                  <a:cubicBezTo>
                    <a:pt x="9370" y="3322"/>
                    <a:pt x="9389" y="3282"/>
                    <a:pt x="9389" y="3262"/>
                  </a:cubicBezTo>
                  <a:cubicBezTo>
                    <a:pt x="9409" y="3243"/>
                    <a:pt x="9469" y="3223"/>
                    <a:pt x="9489" y="3223"/>
                  </a:cubicBezTo>
                  <a:cubicBezTo>
                    <a:pt x="9509" y="3183"/>
                    <a:pt x="9549" y="3163"/>
                    <a:pt x="9568" y="3163"/>
                  </a:cubicBezTo>
                  <a:cubicBezTo>
                    <a:pt x="9588" y="3143"/>
                    <a:pt x="9608" y="3123"/>
                    <a:pt x="9668" y="3083"/>
                  </a:cubicBezTo>
                  <a:cubicBezTo>
                    <a:pt x="9688" y="3063"/>
                    <a:pt x="9708" y="3044"/>
                    <a:pt x="9747" y="3044"/>
                  </a:cubicBezTo>
                  <a:lnTo>
                    <a:pt x="9807" y="2964"/>
                  </a:lnTo>
                  <a:cubicBezTo>
                    <a:pt x="9847" y="2944"/>
                    <a:pt x="9867" y="2924"/>
                    <a:pt x="9887" y="2924"/>
                  </a:cubicBezTo>
                  <a:lnTo>
                    <a:pt x="9966" y="2845"/>
                  </a:lnTo>
                  <a:lnTo>
                    <a:pt x="9986" y="2825"/>
                  </a:lnTo>
                  <a:lnTo>
                    <a:pt x="10006" y="2785"/>
                  </a:lnTo>
                  <a:lnTo>
                    <a:pt x="10145" y="2666"/>
                  </a:lnTo>
                  <a:lnTo>
                    <a:pt x="10185" y="2626"/>
                  </a:lnTo>
                  <a:cubicBezTo>
                    <a:pt x="10245" y="2566"/>
                    <a:pt x="10285" y="2526"/>
                    <a:pt x="10344" y="2447"/>
                  </a:cubicBezTo>
                  <a:cubicBezTo>
                    <a:pt x="10344" y="2427"/>
                    <a:pt x="10364" y="2427"/>
                    <a:pt x="10364" y="2387"/>
                  </a:cubicBezTo>
                  <a:cubicBezTo>
                    <a:pt x="10384" y="2367"/>
                    <a:pt x="10404" y="2327"/>
                    <a:pt x="10444" y="2288"/>
                  </a:cubicBezTo>
                  <a:cubicBezTo>
                    <a:pt x="10464" y="2268"/>
                    <a:pt x="10464" y="2248"/>
                    <a:pt x="10484" y="2248"/>
                  </a:cubicBezTo>
                  <a:cubicBezTo>
                    <a:pt x="10503" y="2228"/>
                    <a:pt x="10543" y="2168"/>
                    <a:pt x="10543" y="2148"/>
                  </a:cubicBezTo>
                  <a:cubicBezTo>
                    <a:pt x="10543" y="2148"/>
                    <a:pt x="10543" y="2129"/>
                    <a:pt x="10563" y="2129"/>
                  </a:cubicBezTo>
                  <a:cubicBezTo>
                    <a:pt x="10563" y="2089"/>
                    <a:pt x="10583" y="2089"/>
                    <a:pt x="10583" y="2069"/>
                  </a:cubicBezTo>
                  <a:cubicBezTo>
                    <a:pt x="10603" y="2049"/>
                    <a:pt x="10603" y="2029"/>
                    <a:pt x="10643" y="1989"/>
                  </a:cubicBezTo>
                  <a:cubicBezTo>
                    <a:pt x="10643" y="1969"/>
                    <a:pt x="10663" y="1949"/>
                    <a:pt x="10663" y="1930"/>
                  </a:cubicBezTo>
                  <a:cubicBezTo>
                    <a:pt x="10663" y="1890"/>
                    <a:pt x="10682" y="1870"/>
                    <a:pt x="10682" y="1850"/>
                  </a:cubicBezTo>
                  <a:cubicBezTo>
                    <a:pt x="10682" y="1850"/>
                    <a:pt x="10682" y="1830"/>
                    <a:pt x="10702" y="1830"/>
                  </a:cubicBezTo>
                  <a:lnTo>
                    <a:pt x="10702" y="1790"/>
                  </a:lnTo>
                  <a:cubicBezTo>
                    <a:pt x="10702" y="1770"/>
                    <a:pt x="10722" y="1751"/>
                    <a:pt x="10722" y="1731"/>
                  </a:cubicBezTo>
                  <a:cubicBezTo>
                    <a:pt x="10722" y="1691"/>
                    <a:pt x="10762" y="1671"/>
                    <a:pt x="10762" y="1651"/>
                  </a:cubicBezTo>
                  <a:cubicBezTo>
                    <a:pt x="10762" y="1631"/>
                    <a:pt x="10782" y="1591"/>
                    <a:pt x="10782" y="1572"/>
                  </a:cubicBezTo>
                  <a:lnTo>
                    <a:pt x="10782" y="1532"/>
                  </a:lnTo>
                  <a:lnTo>
                    <a:pt x="10782" y="1492"/>
                  </a:lnTo>
                  <a:cubicBezTo>
                    <a:pt x="10782" y="1472"/>
                    <a:pt x="10782" y="1452"/>
                    <a:pt x="10802" y="1432"/>
                  </a:cubicBezTo>
                  <a:lnTo>
                    <a:pt x="10802" y="1353"/>
                  </a:lnTo>
                  <a:lnTo>
                    <a:pt x="10802" y="1273"/>
                  </a:lnTo>
                  <a:lnTo>
                    <a:pt x="10802" y="1213"/>
                  </a:lnTo>
                  <a:lnTo>
                    <a:pt x="10802" y="1174"/>
                  </a:lnTo>
                  <a:lnTo>
                    <a:pt x="10802" y="358"/>
                  </a:lnTo>
                  <a:cubicBezTo>
                    <a:pt x="10802" y="378"/>
                    <a:pt x="10802" y="398"/>
                    <a:pt x="10782" y="418"/>
                  </a:cubicBezTo>
                  <a:cubicBezTo>
                    <a:pt x="10782" y="458"/>
                    <a:pt x="10782" y="477"/>
                    <a:pt x="10762" y="497"/>
                  </a:cubicBezTo>
                  <a:cubicBezTo>
                    <a:pt x="10762" y="537"/>
                    <a:pt x="10742" y="557"/>
                    <a:pt x="10742" y="577"/>
                  </a:cubicBezTo>
                  <a:cubicBezTo>
                    <a:pt x="10742" y="597"/>
                    <a:pt x="10702" y="617"/>
                    <a:pt x="10702" y="656"/>
                  </a:cubicBezTo>
                  <a:cubicBezTo>
                    <a:pt x="10702" y="676"/>
                    <a:pt x="10682" y="696"/>
                    <a:pt x="10682" y="736"/>
                  </a:cubicBezTo>
                  <a:cubicBezTo>
                    <a:pt x="10682" y="756"/>
                    <a:pt x="10663" y="776"/>
                    <a:pt x="10663" y="796"/>
                  </a:cubicBezTo>
                  <a:cubicBezTo>
                    <a:pt x="10663" y="835"/>
                    <a:pt x="10643" y="855"/>
                    <a:pt x="10643" y="875"/>
                  </a:cubicBezTo>
                  <a:cubicBezTo>
                    <a:pt x="10603" y="895"/>
                    <a:pt x="10603" y="935"/>
                    <a:pt x="10583" y="955"/>
                  </a:cubicBezTo>
                  <a:cubicBezTo>
                    <a:pt x="10583" y="975"/>
                    <a:pt x="10563" y="995"/>
                    <a:pt x="10563" y="1034"/>
                  </a:cubicBezTo>
                  <a:cubicBezTo>
                    <a:pt x="10543" y="1054"/>
                    <a:pt x="10503" y="1094"/>
                    <a:pt x="10503" y="1134"/>
                  </a:cubicBezTo>
                  <a:cubicBezTo>
                    <a:pt x="10484" y="1154"/>
                    <a:pt x="10484" y="1174"/>
                    <a:pt x="10464" y="1174"/>
                  </a:cubicBezTo>
                  <a:cubicBezTo>
                    <a:pt x="10444" y="1194"/>
                    <a:pt x="10404" y="1253"/>
                    <a:pt x="10384" y="1273"/>
                  </a:cubicBezTo>
                  <a:cubicBezTo>
                    <a:pt x="10384" y="1293"/>
                    <a:pt x="10364" y="1293"/>
                    <a:pt x="10364" y="1333"/>
                  </a:cubicBezTo>
                  <a:cubicBezTo>
                    <a:pt x="10304" y="1373"/>
                    <a:pt x="10265" y="1432"/>
                    <a:pt x="10205" y="1492"/>
                  </a:cubicBezTo>
                  <a:lnTo>
                    <a:pt x="10165" y="1552"/>
                  </a:lnTo>
                  <a:lnTo>
                    <a:pt x="10046" y="1671"/>
                  </a:lnTo>
                  <a:cubicBezTo>
                    <a:pt x="10006" y="1691"/>
                    <a:pt x="9986" y="1691"/>
                    <a:pt x="9986" y="1711"/>
                  </a:cubicBezTo>
                  <a:lnTo>
                    <a:pt x="9907" y="1790"/>
                  </a:lnTo>
                  <a:cubicBezTo>
                    <a:pt x="9887" y="1830"/>
                    <a:pt x="9867" y="1850"/>
                    <a:pt x="9847" y="1850"/>
                  </a:cubicBezTo>
                  <a:lnTo>
                    <a:pt x="9767" y="1930"/>
                  </a:lnTo>
                  <a:cubicBezTo>
                    <a:pt x="9747" y="1949"/>
                    <a:pt x="9708" y="1969"/>
                    <a:pt x="9688" y="1969"/>
                  </a:cubicBezTo>
                  <a:cubicBezTo>
                    <a:pt x="9668" y="1989"/>
                    <a:pt x="9648" y="2009"/>
                    <a:pt x="9588" y="2049"/>
                  </a:cubicBezTo>
                  <a:cubicBezTo>
                    <a:pt x="9568" y="2069"/>
                    <a:pt x="9549" y="2089"/>
                    <a:pt x="9509" y="2089"/>
                  </a:cubicBezTo>
                  <a:cubicBezTo>
                    <a:pt x="9489" y="2129"/>
                    <a:pt x="9449" y="2148"/>
                    <a:pt x="9409" y="2148"/>
                  </a:cubicBezTo>
                  <a:cubicBezTo>
                    <a:pt x="9370" y="2168"/>
                    <a:pt x="9350" y="2188"/>
                    <a:pt x="9290" y="2208"/>
                  </a:cubicBezTo>
                  <a:cubicBezTo>
                    <a:pt x="9171" y="2288"/>
                    <a:pt x="9051" y="2347"/>
                    <a:pt x="8912" y="2427"/>
                  </a:cubicBezTo>
                  <a:cubicBezTo>
                    <a:pt x="8892" y="2447"/>
                    <a:pt x="8852" y="2447"/>
                    <a:pt x="8813" y="2467"/>
                  </a:cubicBezTo>
                  <a:cubicBezTo>
                    <a:pt x="8693" y="2506"/>
                    <a:pt x="8594" y="2566"/>
                    <a:pt x="8474" y="2626"/>
                  </a:cubicBezTo>
                  <a:cubicBezTo>
                    <a:pt x="8454" y="2626"/>
                    <a:pt x="8454" y="2646"/>
                    <a:pt x="8415" y="2646"/>
                  </a:cubicBezTo>
                  <a:cubicBezTo>
                    <a:pt x="8295" y="2686"/>
                    <a:pt x="8176" y="2745"/>
                    <a:pt x="8017" y="2765"/>
                  </a:cubicBezTo>
                  <a:cubicBezTo>
                    <a:pt x="7917" y="2785"/>
                    <a:pt x="7858" y="2825"/>
                    <a:pt x="7758" y="2845"/>
                  </a:cubicBezTo>
                  <a:cubicBezTo>
                    <a:pt x="7679" y="2865"/>
                    <a:pt x="7599" y="2884"/>
                    <a:pt x="7520" y="2884"/>
                  </a:cubicBezTo>
                  <a:lnTo>
                    <a:pt x="7221" y="2964"/>
                  </a:lnTo>
                  <a:cubicBezTo>
                    <a:pt x="7161" y="2984"/>
                    <a:pt x="7082" y="2984"/>
                    <a:pt x="7002" y="3024"/>
                  </a:cubicBezTo>
                  <a:cubicBezTo>
                    <a:pt x="6982" y="3024"/>
                    <a:pt x="6963" y="3024"/>
                    <a:pt x="6903" y="3044"/>
                  </a:cubicBezTo>
                  <a:cubicBezTo>
                    <a:pt x="6783" y="3063"/>
                    <a:pt x="6664" y="3063"/>
                    <a:pt x="6525" y="3083"/>
                  </a:cubicBezTo>
                  <a:cubicBezTo>
                    <a:pt x="6505" y="3083"/>
                    <a:pt x="6465" y="3083"/>
                    <a:pt x="6425" y="3123"/>
                  </a:cubicBezTo>
                  <a:cubicBezTo>
                    <a:pt x="6286" y="3143"/>
                    <a:pt x="6127" y="3143"/>
                    <a:pt x="5988" y="3143"/>
                  </a:cubicBezTo>
                  <a:lnTo>
                    <a:pt x="5073" y="3143"/>
                  </a:lnTo>
                  <a:cubicBezTo>
                    <a:pt x="4973" y="3143"/>
                    <a:pt x="4894" y="3143"/>
                    <a:pt x="4794" y="3123"/>
                  </a:cubicBezTo>
                  <a:cubicBezTo>
                    <a:pt x="4715" y="3123"/>
                    <a:pt x="4615" y="3083"/>
                    <a:pt x="4536" y="3083"/>
                  </a:cubicBezTo>
                  <a:cubicBezTo>
                    <a:pt x="4436" y="3083"/>
                    <a:pt x="4376" y="3063"/>
                    <a:pt x="4277" y="3063"/>
                  </a:cubicBezTo>
                  <a:cubicBezTo>
                    <a:pt x="4138" y="3044"/>
                    <a:pt x="4018" y="3044"/>
                    <a:pt x="3919" y="3024"/>
                  </a:cubicBezTo>
                  <a:lnTo>
                    <a:pt x="3899" y="3024"/>
                  </a:lnTo>
                  <a:cubicBezTo>
                    <a:pt x="3740" y="2984"/>
                    <a:pt x="3601" y="2964"/>
                    <a:pt x="3442" y="2924"/>
                  </a:cubicBezTo>
                  <a:cubicBezTo>
                    <a:pt x="3422" y="2924"/>
                    <a:pt x="3402" y="2924"/>
                    <a:pt x="3382" y="2884"/>
                  </a:cubicBezTo>
                  <a:cubicBezTo>
                    <a:pt x="3223" y="2865"/>
                    <a:pt x="3103" y="2825"/>
                    <a:pt x="2984" y="2785"/>
                  </a:cubicBezTo>
                  <a:cubicBezTo>
                    <a:pt x="2924" y="2785"/>
                    <a:pt x="2904" y="2765"/>
                    <a:pt x="2845" y="2765"/>
                  </a:cubicBezTo>
                  <a:cubicBezTo>
                    <a:pt x="2745" y="2745"/>
                    <a:pt x="2626" y="2686"/>
                    <a:pt x="2526" y="2646"/>
                  </a:cubicBezTo>
                  <a:cubicBezTo>
                    <a:pt x="2507" y="2646"/>
                    <a:pt x="2447" y="2626"/>
                    <a:pt x="2427" y="2626"/>
                  </a:cubicBezTo>
                  <a:cubicBezTo>
                    <a:pt x="2328" y="2566"/>
                    <a:pt x="2228" y="2546"/>
                    <a:pt x="2129" y="2487"/>
                  </a:cubicBezTo>
                  <a:cubicBezTo>
                    <a:pt x="2089" y="2467"/>
                    <a:pt x="2029" y="2447"/>
                    <a:pt x="1989" y="2447"/>
                  </a:cubicBezTo>
                  <a:cubicBezTo>
                    <a:pt x="1850" y="2367"/>
                    <a:pt x="1711" y="2327"/>
                    <a:pt x="1591" y="2248"/>
                  </a:cubicBezTo>
                  <a:cubicBezTo>
                    <a:pt x="517" y="1631"/>
                    <a:pt x="0" y="835"/>
                    <a:pt x="0" y="0"/>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65;p21">
              <a:extLst>
                <a:ext uri="{FF2B5EF4-FFF2-40B4-BE49-F238E27FC236}">
                  <a16:creationId xmlns:a16="http://schemas.microsoft.com/office/drawing/2014/main" id="{A29A74C4-F02A-4295-A4C8-D85F05DC9540}"/>
                </a:ext>
              </a:extLst>
            </p:cNvPr>
            <p:cNvSpPr/>
            <p:nvPr/>
          </p:nvSpPr>
          <p:spPr>
            <a:xfrm>
              <a:off x="6223689" y="4254665"/>
              <a:ext cx="399593" cy="210613"/>
            </a:xfrm>
            <a:custGeom>
              <a:avLst/>
              <a:gdLst/>
              <a:ahLst/>
              <a:cxnLst/>
              <a:rect l="l" t="t" r="r" b="b"/>
              <a:pathLst>
                <a:path w="11877" h="6260" extrusionOk="0">
                  <a:moveTo>
                    <a:pt x="5922" y="1030"/>
                  </a:moveTo>
                  <a:cubicBezTo>
                    <a:pt x="6847" y="1030"/>
                    <a:pt x="7774" y="1234"/>
                    <a:pt x="8495" y="1644"/>
                  </a:cubicBezTo>
                  <a:cubicBezTo>
                    <a:pt x="9888" y="2460"/>
                    <a:pt x="9888" y="3792"/>
                    <a:pt x="8495" y="4608"/>
                  </a:cubicBezTo>
                  <a:cubicBezTo>
                    <a:pt x="7783" y="5003"/>
                    <a:pt x="6870" y="5202"/>
                    <a:pt x="5956" y="5202"/>
                  </a:cubicBezTo>
                  <a:cubicBezTo>
                    <a:pt x="5030" y="5202"/>
                    <a:pt x="4103" y="4998"/>
                    <a:pt x="3383" y="4588"/>
                  </a:cubicBezTo>
                  <a:cubicBezTo>
                    <a:pt x="1970" y="3792"/>
                    <a:pt x="1970" y="2440"/>
                    <a:pt x="3383" y="1624"/>
                  </a:cubicBezTo>
                  <a:cubicBezTo>
                    <a:pt x="4094" y="1229"/>
                    <a:pt x="5007" y="1030"/>
                    <a:pt x="5922" y="1030"/>
                  </a:cubicBezTo>
                  <a:close/>
                  <a:moveTo>
                    <a:pt x="5888" y="0"/>
                  </a:moveTo>
                  <a:cubicBezTo>
                    <a:pt x="4528" y="0"/>
                    <a:pt x="3171" y="299"/>
                    <a:pt x="2129" y="908"/>
                  </a:cubicBezTo>
                  <a:cubicBezTo>
                    <a:pt x="1" y="2121"/>
                    <a:pt x="1" y="4111"/>
                    <a:pt x="2129" y="5324"/>
                  </a:cubicBezTo>
                  <a:cubicBezTo>
                    <a:pt x="3192" y="5946"/>
                    <a:pt x="4583" y="6259"/>
                    <a:pt x="5972" y="6259"/>
                  </a:cubicBezTo>
                  <a:cubicBezTo>
                    <a:pt x="7339" y="6259"/>
                    <a:pt x="8702" y="5956"/>
                    <a:pt x="9748" y="5344"/>
                  </a:cubicBezTo>
                  <a:cubicBezTo>
                    <a:pt x="11877" y="4131"/>
                    <a:pt x="11877" y="2141"/>
                    <a:pt x="9748" y="928"/>
                  </a:cubicBezTo>
                  <a:cubicBezTo>
                    <a:pt x="8681" y="314"/>
                    <a:pt x="7283" y="0"/>
                    <a:pt x="5888"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66;p21">
              <a:extLst>
                <a:ext uri="{FF2B5EF4-FFF2-40B4-BE49-F238E27FC236}">
                  <a16:creationId xmlns:a16="http://schemas.microsoft.com/office/drawing/2014/main" id="{4ED1D479-BC3F-4E89-899C-74AAA417C833}"/>
                </a:ext>
              </a:extLst>
            </p:cNvPr>
            <p:cNvSpPr/>
            <p:nvPr/>
          </p:nvSpPr>
          <p:spPr>
            <a:xfrm>
              <a:off x="6198927" y="3909069"/>
              <a:ext cx="214886" cy="542985"/>
            </a:xfrm>
            <a:custGeom>
              <a:avLst/>
              <a:gdLst/>
              <a:ahLst/>
              <a:cxnLst/>
              <a:rect l="l" t="t" r="r" b="b"/>
              <a:pathLst>
                <a:path w="6387" h="16139" extrusionOk="0">
                  <a:moveTo>
                    <a:pt x="299" y="0"/>
                  </a:moveTo>
                  <a:cubicBezTo>
                    <a:pt x="1" y="557"/>
                    <a:pt x="21" y="1751"/>
                    <a:pt x="140" y="2368"/>
                  </a:cubicBezTo>
                  <a:cubicBezTo>
                    <a:pt x="259" y="2885"/>
                    <a:pt x="717" y="3263"/>
                    <a:pt x="1015" y="3680"/>
                  </a:cubicBezTo>
                  <a:cubicBezTo>
                    <a:pt x="1453" y="4277"/>
                    <a:pt x="1612" y="5053"/>
                    <a:pt x="1592" y="5769"/>
                  </a:cubicBezTo>
                  <a:cubicBezTo>
                    <a:pt x="1572" y="6227"/>
                    <a:pt x="1493" y="6625"/>
                    <a:pt x="1632" y="7042"/>
                  </a:cubicBezTo>
                  <a:cubicBezTo>
                    <a:pt x="2070" y="8216"/>
                    <a:pt x="3562" y="8117"/>
                    <a:pt x="3462" y="9589"/>
                  </a:cubicBezTo>
                  <a:cubicBezTo>
                    <a:pt x="3383" y="10802"/>
                    <a:pt x="2567" y="11876"/>
                    <a:pt x="2865" y="13110"/>
                  </a:cubicBezTo>
                  <a:cubicBezTo>
                    <a:pt x="3104" y="14204"/>
                    <a:pt x="3761" y="15556"/>
                    <a:pt x="4855" y="16034"/>
                  </a:cubicBezTo>
                  <a:cubicBezTo>
                    <a:pt x="4869" y="16063"/>
                    <a:pt x="4916" y="16081"/>
                    <a:pt x="4955" y="16081"/>
                  </a:cubicBezTo>
                  <a:cubicBezTo>
                    <a:pt x="4970" y="16081"/>
                    <a:pt x="4983" y="16079"/>
                    <a:pt x="4994" y="16074"/>
                  </a:cubicBezTo>
                  <a:cubicBezTo>
                    <a:pt x="5014" y="16094"/>
                    <a:pt x="5073" y="16094"/>
                    <a:pt x="5093" y="16133"/>
                  </a:cubicBezTo>
                  <a:cubicBezTo>
                    <a:pt x="5111" y="16137"/>
                    <a:pt x="5128" y="16139"/>
                    <a:pt x="5144" y="16139"/>
                  </a:cubicBezTo>
                  <a:cubicBezTo>
                    <a:pt x="5298" y="16139"/>
                    <a:pt x="5410" y="15981"/>
                    <a:pt x="5392" y="15855"/>
                  </a:cubicBezTo>
                  <a:cubicBezTo>
                    <a:pt x="6168" y="15238"/>
                    <a:pt x="6386" y="13806"/>
                    <a:pt x="6247" y="12990"/>
                  </a:cubicBezTo>
                  <a:cubicBezTo>
                    <a:pt x="6108" y="12274"/>
                    <a:pt x="5491" y="11876"/>
                    <a:pt x="5233" y="11220"/>
                  </a:cubicBezTo>
                  <a:cubicBezTo>
                    <a:pt x="4954" y="10623"/>
                    <a:pt x="4934" y="9947"/>
                    <a:pt x="5173" y="9330"/>
                  </a:cubicBezTo>
                  <a:cubicBezTo>
                    <a:pt x="5531" y="8455"/>
                    <a:pt x="5312" y="7520"/>
                    <a:pt x="4676" y="6843"/>
                  </a:cubicBezTo>
                  <a:cubicBezTo>
                    <a:pt x="4158" y="6267"/>
                    <a:pt x="3343" y="5948"/>
                    <a:pt x="2985" y="5232"/>
                  </a:cubicBezTo>
                  <a:cubicBezTo>
                    <a:pt x="2666" y="4576"/>
                    <a:pt x="2826" y="3760"/>
                    <a:pt x="2627" y="3064"/>
                  </a:cubicBezTo>
                  <a:cubicBezTo>
                    <a:pt x="2448" y="2288"/>
                    <a:pt x="1871" y="1791"/>
                    <a:pt x="1334" y="1194"/>
                  </a:cubicBezTo>
                  <a:cubicBezTo>
                    <a:pt x="1015" y="796"/>
                    <a:pt x="797" y="239"/>
                    <a:pt x="299" y="0"/>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67;p21">
              <a:extLst>
                <a:ext uri="{FF2B5EF4-FFF2-40B4-BE49-F238E27FC236}">
                  <a16:creationId xmlns:a16="http://schemas.microsoft.com/office/drawing/2014/main" id="{C21B6E2E-F1A1-42B7-82C5-83B7495983EB}"/>
                </a:ext>
              </a:extLst>
            </p:cNvPr>
            <p:cNvSpPr/>
            <p:nvPr/>
          </p:nvSpPr>
          <p:spPr>
            <a:xfrm>
              <a:off x="6213663" y="3922796"/>
              <a:ext cx="166001" cy="530537"/>
            </a:xfrm>
            <a:custGeom>
              <a:avLst/>
              <a:gdLst/>
              <a:ahLst/>
              <a:cxnLst/>
              <a:rect l="l" t="t" r="r" b="b"/>
              <a:pathLst>
                <a:path w="4934" h="15769" extrusionOk="0">
                  <a:moveTo>
                    <a:pt x="3" y="0"/>
                  </a:moveTo>
                  <a:lnTo>
                    <a:pt x="3" y="0"/>
                  </a:lnTo>
                  <a:cubicBezTo>
                    <a:pt x="0" y="0"/>
                    <a:pt x="10" y="10"/>
                    <a:pt x="40" y="30"/>
                  </a:cubicBezTo>
                  <a:cubicBezTo>
                    <a:pt x="20" y="10"/>
                    <a:pt x="5" y="0"/>
                    <a:pt x="3" y="0"/>
                  </a:cubicBezTo>
                  <a:close/>
                  <a:moveTo>
                    <a:pt x="40" y="30"/>
                  </a:moveTo>
                  <a:cubicBezTo>
                    <a:pt x="199" y="686"/>
                    <a:pt x="339" y="1224"/>
                    <a:pt x="737" y="1820"/>
                  </a:cubicBezTo>
                  <a:cubicBezTo>
                    <a:pt x="1095" y="2357"/>
                    <a:pt x="1373" y="2875"/>
                    <a:pt x="1532" y="3531"/>
                  </a:cubicBezTo>
                  <a:cubicBezTo>
                    <a:pt x="1850" y="4844"/>
                    <a:pt x="2169" y="5898"/>
                    <a:pt x="3084" y="6933"/>
                  </a:cubicBezTo>
                  <a:cubicBezTo>
                    <a:pt x="3720" y="7689"/>
                    <a:pt x="3740" y="8504"/>
                    <a:pt x="3720" y="9419"/>
                  </a:cubicBezTo>
                  <a:cubicBezTo>
                    <a:pt x="3681" y="10135"/>
                    <a:pt x="3840" y="10812"/>
                    <a:pt x="3840" y="11528"/>
                  </a:cubicBezTo>
                  <a:cubicBezTo>
                    <a:pt x="3840" y="12184"/>
                    <a:pt x="4039" y="12662"/>
                    <a:pt x="4218" y="13278"/>
                  </a:cubicBezTo>
                  <a:cubicBezTo>
                    <a:pt x="4337" y="13756"/>
                    <a:pt x="4357" y="14253"/>
                    <a:pt x="4476" y="14711"/>
                  </a:cubicBezTo>
                  <a:cubicBezTo>
                    <a:pt x="4576" y="15049"/>
                    <a:pt x="4775" y="15387"/>
                    <a:pt x="4735" y="15745"/>
                  </a:cubicBezTo>
                  <a:cubicBezTo>
                    <a:pt x="4735" y="15757"/>
                    <a:pt x="4761" y="15768"/>
                    <a:pt x="4784" y="15768"/>
                  </a:cubicBezTo>
                  <a:cubicBezTo>
                    <a:pt x="4800" y="15768"/>
                    <a:pt x="4815" y="15762"/>
                    <a:pt x="4815" y="15745"/>
                  </a:cubicBezTo>
                  <a:cubicBezTo>
                    <a:pt x="4934" y="15148"/>
                    <a:pt x="4616" y="14472"/>
                    <a:pt x="4476" y="13895"/>
                  </a:cubicBezTo>
                  <a:cubicBezTo>
                    <a:pt x="4277" y="13020"/>
                    <a:pt x="3979" y="12264"/>
                    <a:pt x="3979" y="11369"/>
                  </a:cubicBezTo>
                  <a:cubicBezTo>
                    <a:pt x="3979" y="10613"/>
                    <a:pt x="3860" y="9877"/>
                    <a:pt x="3860" y="9121"/>
                  </a:cubicBezTo>
                  <a:cubicBezTo>
                    <a:pt x="3860" y="8643"/>
                    <a:pt x="3860" y="8106"/>
                    <a:pt x="3720" y="7649"/>
                  </a:cubicBezTo>
                  <a:cubicBezTo>
                    <a:pt x="3462" y="6933"/>
                    <a:pt x="2746" y="6435"/>
                    <a:pt x="2368" y="5799"/>
                  </a:cubicBezTo>
                  <a:cubicBezTo>
                    <a:pt x="1970" y="5103"/>
                    <a:pt x="1831" y="4347"/>
                    <a:pt x="1652" y="3611"/>
                  </a:cubicBezTo>
                  <a:cubicBezTo>
                    <a:pt x="1492" y="3034"/>
                    <a:pt x="1333" y="2536"/>
                    <a:pt x="995" y="2039"/>
                  </a:cubicBezTo>
                  <a:cubicBezTo>
                    <a:pt x="796" y="1761"/>
                    <a:pt x="577" y="1522"/>
                    <a:pt x="438" y="1224"/>
                  </a:cubicBezTo>
                  <a:cubicBezTo>
                    <a:pt x="239" y="846"/>
                    <a:pt x="180" y="428"/>
                    <a:pt x="40" y="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68;p21">
              <a:extLst>
                <a:ext uri="{FF2B5EF4-FFF2-40B4-BE49-F238E27FC236}">
                  <a16:creationId xmlns:a16="http://schemas.microsoft.com/office/drawing/2014/main" id="{B53650B4-AE96-41D2-B384-F019C3CF389A}"/>
                </a:ext>
              </a:extLst>
            </p:cNvPr>
            <p:cNvSpPr/>
            <p:nvPr/>
          </p:nvSpPr>
          <p:spPr>
            <a:xfrm>
              <a:off x="6286604" y="3709625"/>
              <a:ext cx="199477" cy="759217"/>
            </a:xfrm>
            <a:custGeom>
              <a:avLst/>
              <a:gdLst/>
              <a:ahLst/>
              <a:cxnLst/>
              <a:rect l="l" t="t" r="r" b="b"/>
              <a:pathLst>
                <a:path w="5929" h="22566" extrusionOk="0">
                  <a:moveTo>
                    <a:pt x="4477" y="0"/>
                  </a:moveTo>
                  <a:cubicBezTo>
                    <a:pt x="3243" y="259"/>
                    <a:pt x="3044" y="1850"/>
                    <a:pt x="3044" y="2885"/>
                  </a:cubicBezTo>
                  <a:cubicBezTo>
                    <a:pt x="3005" y="4397"/>
                    <a:pt x="2686" y="5292"/>
                    <a:pt x="1851" y="6525"/>
                  </a:cubicBezTo>
                  <a:cubicBezTo>
                    <a:pt x="1194" y="7500"/>
                    <a:pt x="657" y="8375"/>
                    <a:pt x="896" y="9569"/>
                  </a:cubicBezTo>
                  <a:cubicBezTo>
                    <a:pt x="1095" y="10543"/>
                    <a:pt x="1910" y="11379"/>
                    <a:pt x="2109" y="12374"/>
                  </a:cubicBezTo>
                  <a:cubicBezTo>
                    <a:pt x="2368" y="13667"/>
                    <a:pt x="1194" y="14363"/>
                    <a:pt x="617" y="15377"/>
                  </a:cubicBezTo>
                  <a:cubicBezTo>
                    <a:pt x="100" y="16352"/>
                    <a:pt x="1" y="17506"/>
                    <a:pt x="558" y="18501"/>
                  </a:cubicBezTo>
                  <a:cubicBezTo>
                    <a:pt x="835" y="18999"/>
                    <a:pt x="4043" y="22566"/>
                    <a:pt x="4963" y="22566"/>
                  </a:cubicBezTo>
                  <a:cubicBezTo>
                    <a:pt x="5034" y="22566"/>
                    <a:pt x="5092" y="22545"/>
                    <a:pt x="5133" y="22499"/>
                  </a:cubicBezTo>
                  <a:cubicBezTo>
                    <a:pt x="5233" y="22419"/>
                    <a:pt x="5272" y="22260"/>
                    <a:pt x="5272" y="22041"/>
                  </a:cubicBezTo>
                  <a:cubicBezTo>
                    <a:pt x="5292" y="21604"/>
                    <a:pt x="5193" y="21027"/>
                    <a:pt x="5173" y="20788"/>
                  </a:cubicBezTo>
                  <a:cubicBezTo>
                    <a:pt x="5054" y="19316"/>
                    <a:pt x="3760" y="17625"/>
                    <a:pt x="4437" y="16233"/>
                  </a:cubicBezTo>
                  <a:cubicBezTo>
                    <a:pt x="4835" y="15417"/>
                    <a:pt x="5431" y="14721"/>
                    <a:pt x="5292" y="13746"/>
                  </a:cubicBezTo>
                  <a:cubicBezTo>
                    <a:pt x="5133" y="12592"/>
                    <a:pt x="4238" y="11876"/>
                    <a:pt x="4198" y="10643"/>
                  </a:cubicBezTo>
                  <a:cubicBezTo>
                    <a:pt x="4178" y="8813"/>
                    <a:pt x="5929" y="7758"/>
                    <a:pt x="5770" y="6008"/>
                  </a:cubicBezTo>
                  <a:cubicBezTo>
                    <a:pt x="5670" y="4973"/>
                    <a:pt x="5272" y="3979"/>
                    <a:pt x="5093" y="2925"/>
                  </a:cubicBezTo>
                  <a:cubicBezTo>
                    <a:pt x="4934" y="1930"/>
                    <a:pt x="4934" y="915"/>
                    <a:pt x="4477" y="0"/>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69;p21">
              <a:extLst>
                <a:ext uri="{FF2B5EF4-FFF2-40B4-BE49-F238E27FC236}">
                  <a16:creationId xmlns:a16="http://schemas.microsoft.com/office/drawing/2014/main" id="{378BD1F1-2358-4B4F-8526-C1BFE22641C2}"/>
                </a:ext>
              </a:extLst>
            </p:cNvPr>
            <p:cNvSpPr/>
            <p:nvPr/>
          </p:nvSpPr>
          <p:spPr>
            <a:xfrm>
              <a:off x="6354196" y="3736776"/>
              <a:ext cx="94305" cy="729778"/>
            </a:xfrm>
            <a:custGeom>
              <a:avLst/>
              <a:gdLst/>
              <a:ahLst/>
              <a:cxnLst/>
              <a:rect l="l" t="t" r="r" b="b"/>
              <a:pathLst>
                <a:path w="2803" h="21691" extrusionOk="0">
                  <a:moveTo>
                    <a:pt x="2572" y="1"/>
                  </a:moveTo>
                  <a:cubicBezTo>
                    <a:pt x="2569" y="1"/>
                    <a:pt x="2567" y="3"/>
                    <a:pt x="2567" y="9"/>
                  </a:cubicBezTo>
                  <a:cubicBezTo>
                    <a:pt x="1493" y="1819"/>
                    <a:pt x="2527" y="3828"/>
                    <a:pt x="1851" y="5678"/>
                  </a:cubicBezTo>
                  <a:cubicBezTo>
                    <a:pt x="1553" y="6494"/>
                    <a:pt x="876" y="7170"/>
                    <a:pt x="657" y="8006"/>
                  </a:cubicBezTo>
                  <a:cubicBezTo>
                    <a:pt x="399" y="8961"/>
                    <a:pt x="836" y="9955"/>
                    <a:pt x="996" y="10870"/>
                  </a:cubicBezTo>
                  <a:cubicBezTo>
                    <a:pt x="1234" y="12124"/>
                    <a:pt x="777" y="12780"/>
                    <a:pt x="379" y="13914"/>
                  </a:cubicBezTo>
                  <a:cubicBezTo>
                    <a:pt x="180" y="14451"/>
                    <a:pt x="140" y="15227"/>
                    <a:pt x="279" y="15804"/>
                  </a:cubicBezTo>
                  <a:cubicBezTo>
                    <a:pt x="538" y="16818"/>
                    <a:pt x="1055" y="17793"/>
                    <a:pt x="1433" y="18788"/>
                  </a:cubicBezTo>
                  <a:cubicBezTo>
                    <a:pt x="1791" y="19822"/>
                    <a:pt x="1990" y="20677"/>
                    <a:pt x="2547" y="21632"/>
                  </a:cubicBezTo>
                  <a:cubicBezTo>
                    <a:pt x="2571" y="21674"/>
                    <a:pt x="2605" y="21690"/>
                    <a:pt x="2639" y="21690"/>
                  </a:cubicBezTo>
                  <a:cubicBezTo>
                    <a:pt x="2720" y="21690"/>
                    <a:pt x="2802" y="21597"/>
                    <a:pt x="2746" y="21513"/>
                  </a:cubicBezTo>
                  <a:cubicBezTo>
                    <a:pt x="1831" y="19882"/>
                    <a:pt x="1234" y="17853"/>
                    <a:pt x="638" y="16102"/>
                  </a:cubicBezTo>
                  <a:cubicBezTo>
                    <a:pt x="1" y="14272"/>
                    <a:pt x="1632" y="12959"/>
                    <a:pt x="1334" y="11169"/>
                  </a:cubicBezTo>
                  <a:cubicBezTo>
                    <a:pt x="1155" y="10094"/>
                    <a:pt x="538" y="8901"/>
                    <a:pt x="956" y="7807"/>
                  </a:cubicBezTo>
                  <a:cubicBezTo>
                    <a:pt x="1254" y="7051"/>
                    <a:pt x="1831" y="6394"/>
                    <a:pt x="2090" y="5599"/>
                  </a:cubicBezTo>
                  <a:cubicBezTo>
                    <a:pt x="2746" y="3788"/>
                    <a:pt x="1672" y="1819"/>
                    <a:pt x="2627" y="29"/>
                  </a:cubicBezTo>
                  <a:cubicBezTo>
                    <a:pt x="2599" y="15"/>
                    <a:pt x="2580" y="1"/>
                    <a:pt x="2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70;p21">
              <a:extLst>
                <a:ext uri="{FF2B5EF4-FFF2-40B4-BE49-F238E27FC236}">
                  <a16:creationId xmlns:a16="http://schemas.microsoft.com/office/drawing/2014/main" id="{E6F08DFA-7B45-430A-B09F-2E11DDC920C9}"/>
                </a:ext>
              </a:extLst>
            </p:cNvPr>
            <p:cNvSpPr/>
            <p:nvPr/>
          </p:nvSpPr>
          <p:spPr>
            <a:xfrm>
              <a:off x="6413108" y="3786569"/>
              <a:ext cx="237630" cy="674602"/>
            </a:xfrm>
            <a:custGeom>
              <a:avLst/>
              <a:gdLst/>
              <a:ahLst/>
              <a:cxnLst/>
              <a:rect l="l" t="t" r="r" b="b"/>
              <a:pathLst>
                <a:path w="7063" h="20051" extrusionOk="0">
                  <a:moveTo>
                    <a:pt x="6645" y="1"/>
                  </a:moveTo>
                  <a:cubicBezTo>
                    <a:pt x="6048" y="299"/>
                    <a:pt x="5829" y="1015"/>
                    <a:pt x="5411" y="1513"/>
                  </a:cubicBezTo>
                  <a:cubicBezTo>
                    <a:pt x="4815" y="2249"/>
                    <a:pt x="4158" y="2925"/>
                    <a:pt x="3919" y="3880"/>
                  </a:cubicBezTo>
                  <a:cubicBezTo>
                    <a:pt x="3720" y="4735"/>
                    <a:pt x="3979" y="5710"/>
                    <a:pt x="3621" y="6526"/>
                  </a:cubicBezTo>
                  <a:cubicBezTo>
                    <a:pt x="3223" y="7441"/>
                    <a:pt x="2268" y="7878"/>
                    <a:pt x="1671" y="8595"/>
                  </a:cubicBezTo>
                  <a:cubicBezTo>
                    <a:pt x="916" y="9470"/>
                    <a:pt x="737" y="10624"/>
                    <a:pt x="1214" y="11678"/>
                  </a:cubicBezTo>
                  <a:cubicBezTo>
                    <a:pt x="1572" y="12434"/>
                    <a:pt x="1572" y="13249"/>
                    <a:pt x="1294" y="14025"/>
                  </a:cubicBezTo>
                  <a:cubicBezTo>
                    <a:pt x="995" y="14841"/>
                    <a:pt x="279" y="15358"/>
                    <a:pt x="140" y="16253"/>
                  </a:cubicBezTo>
                  <a:cubicBezTo>
                    <a:pt x="0" y="17268"/>
                    <a:pt x="398" y="18998"/>
                    <a:pt x="1333" y="19715"/>
                  </a:cubicBezTo>
                  <a:cubicBezTo>
                    <a:pt x="1333" y="19883"/>
                    <a:pt x="1461" y="20051"/>
                    <a:pt x="1633" y="20051"/>
                  </a:cubicBezTo>
                  <a:cubicBezTo>
                    <a:pt x="1664" y="20051"/>
                    <a:pt x="1697" y="20045"/>
                    <a:pt x="1731" y="20033"/>
                  </a:cubicBezTo>
                  <a:cubicBezTo>
                    <a:pt x="1791" y="20013"/>
                    <a:pt x="1831" y="19993"/>
                    <a:pt x="1870" y="19993"/>
                  </a:cubicBezTo>
                  <a:cubicBezTo>
                    <a:pt x="1879" y="19996"/>
                    <a:pt x="1887" y="19997"/>
                    <a:pt x="1896" y="19997"/>
                  </a:cubicBezTo>
                  <a:cubicBezTo>
                    <a:pt x="1951" y="19997"/>
                    <a:pt x="2012" y="19948"/>
                    <a:pt x="2030" y="19914"/>
                  </a:cubicBezTo>
                  <a:cubicBezTo>
                    <a:pt x="3382" y="19237"/>
                    <a:pt x="4078" y="17546"/>
                    <a:pt x="4317" y="16214"/>
                  </a:cubicBezTo>
                  <a:cubicBezTo>
                    <a:pt x="4616" y="14662"/>
                    <a:pt x="3561" y="13389"/>
                    <a:pt x="3382" y="11937"/>
                  </a:cubicBezTo>
                  <a:cubicBezTo>
                    <a:pt x="3183" y="10146"/>
                    <a:pt x="4994" y="10186"/>
                    <a:pt x="5451" y="8694"/>
                  </a:cubicBezTo>
                  <a:cubicBezTo>
                    <a:pt x="5590" y="8177"/>
                    <a:pt x="5471" y="7680"/>
                    <a:pt x="5411" y="7162"/>
                  </a:cubicBezTo>
                  <a:cubicBezTo>
                    <a:pt x="5352" y="6287"/>
                    <a:pt x="5491" y="5332"/>
                    <a:pt x="5988" y="4536"/>
                  </a:cubicBezTo>
                  <a:cubicBezTo>
                    <a:pt x="6346" y="3999"/>
                    <a:pt x="6883" y="3522"/>
                    <a:pt x="6963" y="2885"/>
                  </a:cubicBezTo>
                  <a:cubicBezTo>
                    <a:pt x="7062" y="2129"/>
                    <a:pt x="7023" y="677"/>
                    <a:pt x="6645" y="1"/>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71;p21">
              <a:extLst>
                <a:ext uri="{FF2B5EF4-FFF2-40B4-BE49-F238E27FC236}">
                  <a16:creationId xmlns:a16="http://schemas.microsoft.com/office/drawing/2014/main" id="{C3682555-7B98-4A47-A321-8DE30E1B4BC4}"/>
                </a:ext>
              </a:extLst>
            </p:cNvPr>
            <p:cNvSpPr/>
            <p:nvPr/>
          </p:nvSpPr>
          <p:spPr>
            <a:xfrm>
              <a:off x="6461286" y="3804939"/>
              <a:ext cx="171317" cy="657746"/>
            </a:xfrm>
            <a:custGeom>
              <a:avLst/>
              <a:gdLst/>
              <a:ahLst/>
              <a:cxnLst/>
              <a:rect l="l" t="t" r="r" b="b"/>
              <a:pathLst>
                <a:path w="5092" h="19550" extrusionOk="0">
                  <a:moveTo>
                    <a:pt x="5069" y="0"/>
                  </a:moveTo>
                  <a:cubicBezTo>
                    <a:pt x="5062" y="0"/>
                    <a:pt x="5054" y="5"/>
                    <a:pt x="5054" y="12"/>
                  </a:cubicBezTo>
                  <a:cubicBezTo>
                    <a:pt x="4914" y="509"/>
                    <a:pt x="4855" y="1007"/>
                    <a:pt x="4656" y="1484"/>
                  </a:cubicBezTo>
                  <a:cubicBezTo>
                    <a:pt x="4477" y="1862"/>
                    <a:pt x="4238" y="2180"/>
                    <a:pt x="4019" y="2538"/>
                  </a:cubicBezTo>
                  <a:cubicBezTo>
                    <a:pt x="3641" y="3155"/>
                    <a:pt x="3462" y="3772"/>
                    <a:pt x="3323" y="4488"/>
                  </a:cubicBezTo>
                  <a:cubicBezTo>
                    <a:pt x="3144" y="5423"/>
                    <a:pt x="3024" y="6358"/>
                    <a:pt x="2567" y="7213"/>
                  </a:cubicBezTo>
                  <a:cubicBezTo>
                    <a:pt x="2149" y="8029"/>
                    <a:pt x="1314" y="8665"/>
                    <a:pt x="1035" y="9560"/>
                  </a:cubicBezTo>
                  <a:cubicBezTo>
                    <a:pt x="856" y="10117"/>
                    <a:pt x="916" y="10814"/>
                    <a:pt x="936" y="11391"/>
                  </a:cubicBezTo>
                  <a:cubicBezTo>
                    <a:pt x="976" y="12306"/>
                    <a:pt x="876" y="13201"/>
                    <a:pt x="936" y="14116"/>
                  </a:cubicBezTo>
                  <a:cubicBezTo>
                    <a:pt x="976" y="15210"/>
                    <a:pt x="657" y="16165"/>
                    <a:pt x="478" y="17259"/>
                  </a:cubicBezTo>
                  <a:cubicBezTo>
                    <a:pt x="359" y="17955"/>
                    <a:pt x="1" y="18811"/>
                    <a:pt x="180" y="19507"/>
                  </a:cubicBezTo>
                  <a:cubicBezTo>
                    <a:pt x="189" y="19535"/>
                    <a:pt x="211" y="19549"/>
                    <a:pt x="232" y="19549"/>
                  </a:cubicBezTo>
                  <a:cubicBezTo>
                    <a:pt x="256" y="19549"/>
                    <a:pt x="279" y="19530"/>
                    <a:pt x="279" y="19487"/>
                  </a:cubicBezTo>
                  <a:cubicBezTo>
                    <a:pt x="220" y="19069"/>
                    <a:pt x="438" y="18612"/>
                    <a:pt x="518" y="18214"/>
                  </a:cubicBezTo>
                  <a:cubicBezTo>
                    <a:pt x="617" y="17617"/>
                    <a:pt x="637" y="17020"/>
                    <a:pt x="757" y="16463"/>
                  </a:cubicBezTo>
                  <a:cubicBezTo>
                    <a:pt x="936" y="15707"/>
                    <a:pt x="1155" y="15091"/>
                    <a:pt x="1115" y="14315"/>
                  </a:cubicBezTo>
                  <a:cubicBezTo>
                    <a:pt x="1055" y="13440"/>
                    <a:pt x="1214" y="12604"/>
                    <a:pt x="1135" y="11729"/>
                  </a:cubicBezTo>
                  <a:cubicBezTo>
                    <a:pt x="1055" y="10615"/>
                    <a:pt x="1015" y="9600"/>
                    <a:pt x="1751" y="8665"/>
                  </a:cubicBezTo>
                  <a:cubicBezTo>
                    <a:pt x="2806" y="7352"/>
                    <a:pt x="3144" y="6039"/>
                    <a:pt x="3462" y="4428"/>
                  </a:cubicBezTo>
                  <a:cubicBezTo>
                    <a:pt x="3621" y="3593"/>
                    <a:pt x="3920" y="2976"/>
                    <a:pt x="4337" y="2280"/>
                  </a:cubicBezTo>
                  <a:cubicBezTo>
                    <a:pt x="4795" y="1544"/>
                    <a:pt x="4914" y="887"/>
                    <a:pt x="5054" y="52"/>
                  </a:cubicBezTo>
                  <a:cubicBezTo>
                    <a:pt x="5091" y="14"/>
                    <a:pt x="5081" y="0"/>
                    <a:pt x="5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72;p21">
              <a:extLst>
                <a:ext uri="{FF2B5EF4-FFF2-40B4-BE49-F238E27FC236}">
                  <a16:creationId xmlns:a16="http://schemas.microsoft.com/office/drawing/2014/main" id="{F51D68AA-BAD8-4373-B138-CF288B9BFE0D}"/>
                </a:ext>
              </a:extLst>
            </p:cNvPr>
            <p:cNvSpPr/>
            <p:nvPr/>
          </p:nvSpPr>
          <p:spPr>
            <a:xfrm>
              <a:off x="5703681" y="3025600"/>
              <a:ext cx="623799" cy="361441"/>
            </a:xfrm>
            <a:custGeom>
              <a:avLst/>
              <a:gdLst/>
              <a:ahLst/>
              <a:cxnLst/>
              <a:rect l="l" t="t" r="r" b="b"/>
              <a:pathLst>
                <a:path w="18541" h="10743" extrusionOk="0">
                  <a:moveTo>
                    <a:pt x="3322" y="1930"/>
                  </a:moveTo>
                  <a:cubicBezTo>
                    <a:pt x="6644" y="1"/>
                    <a:pt x="11976" y="1"/>
                    <a:pt x="15258" y="1930"/>
                  </a:cubicBezTo>
                  <a:cubicBezTo>
                    <a:pt x="18540" y="3840"/>
                    <a:pt x="18520" y="6924"/>
                    <a:pt x="15218" y="8833"/>
                  </a:cubicBezTo>
                  <a:cubicBezTo>
                    <a:pt x="11916" y="10743"/>
                    <a:pt x="6565" y="10743"/>
                    <a:pt x="3283" y="8833"/>
                  </a:cubicBezTo>
                  <a:cubicBezTo>
                    <a:pt x="0" y="6924"/>
                    <a:pt x="20" y="3820"/>
                    <a:pt x="3322" y="19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73;p21">
              <a:extLst>
                <a:ext uri="{FF2B5EF4-FFF2-40B4-BE49-F238E27FC236}">
                  <a16:creationId xmlns:a16="http://schemas.microsoft.com/office/drawing/2014/main" id="{ADE10C3B-7412-4E25-8102-420862ED2C9D}"/>
                </a:ext>
              </a:extLst>
            </p:cNvPr>
            <p:cNvSpPr/>
            <p:nvPr/>
          </p:nvSpPr>
          <p:spPr>
            <a:xfrm>
              <a:off x="6032286" y="1798654"/>
              <a:ext cx="91041" cy="166943"/>
            </a:xfrm>
            <a:custGeom>
              <a:avLst/>
              <a:gdLst/>
              <a:ahLst/>
              <a:cxnLst/>
              <a:rect l="l" t="t" r="r" b="b"/>
              <a:pathLst>
                <a:path w="2706" h="4962" extrusionOk="0">
                  <a:moveTo>
                    <a:pt x="1445" y="1"/>
                  </a:moveTo>
                  <a:cubicBezTo>
                    <a:pt x="1435" y="1"/>
                    <a:pt x="1424" y="2"/>
                    <a:pt x="1413" y="6"/>
                  </a:cubicBezTo>
                  <a:cubicBezTo>
                    <a:pt x="1208" y="40"/>
                    <a:pt x="1160" y="523"/>
                    <a:pt x="1155" y="930"/>
                  </a:cubicBezTo>
                  <a:lnTo>
                    <a:pt x="1155" y="930"/>
                  </a:lnTo>
                  <a:cubicBezTo>
                    <a:pt x="1133" y="583"/>
                    <a:pt x="1085" y="204"/>
                    <a:pt x="980" y="204"/>
                  </a:cubicBezTo>
                  <a:cubicBezTo>
                    <a:pt x="978" y="204"/>
                    <a:pt x="977" y="204"/>
                    <a:pt x="975" y="204"/>
                  </a:cubicBezTo>
                  <a:cubicBezTo>
                    <a:pt x="776" y="224"/>
                    <a:pt x="756" y="503"/>
                    <a:pt x="756" y="881"/>
                  </a:cubicBezTo>
                  <a:cubicBezTo>
                    <a:pt x="717" y="1259"/>
                    <a:pt x="856" y="1836"/>
                    <a:pt x="856" y="1836"/>
                  </a:cubicBezTo>
                  <a:cubicBezTo>
                    <a:pt x="856" y="1836"/>
                    <a:pt x="543" y="1210"/>
                    <a:pt x="307" y="1210"/>
                  </a:cubicBezTo>
                  <a:cubicBezTo>
                    <a:pt x="291" y="1210"/>
                    <a:pt x="275" y="1213"/>
                    <a:pt x="259" y="1219"/>
                  </a:cubicBezTo>
                  <a:cubicBezTo>
                    <a:pt x="1" y="1338"/>
                    <a:pt x="319" y="1776"/>
                    <a:pt x="418" y="2035"/>
                  </a:cubicBezTo>
                  <a:cubicBezTo>
                    <a:pt x="498" y="2313"/>
                    <a:pt x="617" y="3049"/>
                    <a:pt x="816" y="3248"/>
                  </a:cubicBezTo>
                  <a:cubicBezTo>
                    <a:pt x="1015" y="3447"/>
                    <a:pt x="975" y="4780"/>
                    <a:pt x="975" y="4780"/>
                  </a:cubicBezTo>
                  <a:cubicBezTo>
                    <a:pt x="975" y="4780"/>
                    <a:pt x="1194" y="4899"/>
                    <a:pt x="1652" y="4939"/>
                  </a:cubicBezTo>
                  <a:cubicBezTo>
                    <a:pt x="1771" y="4955"/>
                    <a:pt x="1874" y="4961"/>
                    <a:pt x="1961" y="4961"/>
                  </a:cubicBezTo>
                  <a:cubicBezTo>
                    <a:pt x="2192" y="4961"/>
                    <a:pt x="2308" y="4919"/>
                    <a:pt x="2308" y="4919"/>
                  </a:cubicBezTo>
                  <a:cubicBezTo>
                    <a:pt x="2308" y="4919"/>
                    <a:pt x="2248" y="3944"/>
                    <a:pt x="2487" y="3725"/>
                  </a:cubicBezTo>
                  <a:cubicBezTo>
                    <a:pt x="2706" y="3507"/>
                    <a:pt x="2567" y="1299"/>
                    <a:pt x="2467" y="1100"/>
                  </a:cubicBezTo>
                  <a:cubicBezTo>
                    <a:pt x="2419" y="1004"/>
                    <a:pt x="2348" y="940"/>
                    <a:pt x="2288" y="940"/>
                  </a:cubicBezTo>
                  <a:cubicBezTo>
                    <a:pt x="2231" y="940"/>
                    <a:pt x="2183" y="995"/>
                    <a:pt x="2172" y="1131"/>
                  </a:cubicBezTo>
                  <a:lnTo>
                    <a:pt x="2172" y="1131"/>
                  </a:lnTo>
                  <a:cubicBezTo>
                    <a:pt x="2148" y="640"/>
                    <a:pt x="2094" y="117"/>
                    <a:pt x="1970" y="65"/>
                  </a:cubicBezTo>
                  <a:cubicBezTo>
                    <a:pt x="1941" y="52"/>
                    <a:pt x="1914" y="45"/>
                    <a:pt x="1890" y="45"/>
                  </a:cubicBezTo>
                  <a:cubicBezTo>
                    <a:pt x="1753" y="45"/>
                    <a:pt x="1699" y="274"/>
                    <a:pt x="1681" y="786"/>
                  </a:cubicBezTo>
                  <a:lnTo>
                    <a:pt x="1681" y="786"/>
                  </a:lnTo>
                  <a:cubicBezTo>
                    <a:pt x="1667" y="404"/>
                    <a:pt x="1613" y="1"/>
                    <a:pt x="1445"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74;p21">
              <a:extLst>
                <a:ext uri="{FF2B5EF4-FFF2-40B4-BE49-F238E27FC236}">
                  <a16:creationId xmlns:a16="http://schemas.microsoft.com/office/drawing/2014/main" id="{330CE28D-6BBB-4FB6-9A65-14E7F707EF75}"/>
                </a:ext>
              </a:extLst>
            </p:cNvPr>
            <p:cNvSpPr/>
            <p:nvPr/>
          </p:nvSpPr>
          <p:spPr>
            <a:xfrm>
              <a:off x="5971390" y="1927311"/>
              <a:ext cx="217544" cy="437107"/>
            </a:xfrm>
            <a:custGeom>
              <a:avLst/>
              <a:gdLst/>
              <a:ahLst/>
              <a:cxnLst/>
              <a:rect l="l" t="t" r="r" b="b"/>
              <a:pathLst>
                <a:path w="6466" h="12992" extrusionOk="0">
                  <a:moveTo>
                    <a:pt x="2387" y="1"/>
                  </a:moveTo>
                  <a:cubicBezTo>
                    <a:pt x="2388" y="1"/>
                    <a:pt x="3183" y="3980"/>
                    <a:pt x="2328" y="5770"/>
                  </a:cubicBezTo>
                  <a:cubicBezTo>
                    <a:pt x="1492" y="7560"/>
                    <a:pt x="0" y="10027"/>
                    <a:pt x="677" y="11499"/>
                  </a:cubicBezTo>
                  <a:cubicBezTo>
                    <a:pt x="1094" y="12410"/>
                    <a:pt x="1464" y="12991"/>
                    <a:pt x="1913" y="12991"/>
                  </a:cubicBezTo>
                  <a:cubicBezTo>
                    <a:pt x="2170" y="12991"/>
                    <a:pt x="2452" y="12801"/>
                    <a:pt x="2785" y="12374"/>
                  </a:cubicBezTo>
                  <a:cubicBezTo>
                    <a:pt x="3700" y="11201"/>
                    <a:pt x="6465" y="5511"/>
                    <a:pt x="4814" y="299"/>
                  </a:cubicBezTo>
                  <a:lnTo>
                    <a:pt x="4814" y="299"/>
                  </a:lnTo>
                  <a:cubicBezTo>
                    <a:pt x="4803" y="299"/>
                    <a:pt x="4532" y="445"/>
                    <a:pt x="4034" y="445"/>
                  </a:cubicBezTo>
                  <a:cubicBezTo>
                    <a:pt x="3629" y="445"/>
                    <a:pt x="3074" y="349"/>
                    <a:pt x="2387" y="1"/>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75;p21">
              <a:extLst>
                <a:ext uri="{FF2B5EF4-FFF2-40B4-BE49-F238E27FC236}">
                  <a16:creationId xmlns:a16="http://schemas.microsoft.com/office/drawing/2014/main" id="{EFC52B0C-D170-46E3-A50B-501156799544}"/>
                </a:ext>
              </a:extLst>
            </p:cNvPr>
            <p:cNvSpPr/>
            <p:nvPr/>
          </p:nvSpPr>
          <p:spPr>
            <a:xfrm>
              <a:off x="5986092" y="3085991"/>
              <a:ext cx="197492" cy="142854"/>
            </a:xfrm>
            <a:custGeom>
              <a:avLst/>
              <a:gdLst/>
              <a:ahLst/>
              <a:cxnLst/>
              <a:rect l="l" t="t" r="r" b="b"/>
              <a:pathLst>
                <a:path w="5870" h="4246" extrusionOk="0">
                  <a:moveTo>
                    <a:pt x="1903" y="0"/>
                  </a:moveTo>
                  <a:cubicBezTo>
                    <a:pt x="1409" y="0"/>
                    <a:pt x="953" y="227"/>
                    <a:pt x="657" y="732"/>
                  </a:cubicBezTo>
                  <a:cubicBezTo>
                    <a:pt x="1" y="1767"/>
                    <a:pt x="956" y="2662"/>
                    <a:pt x="2129" y="3358"/>
                  </a:cubicBezTo>
                  <a:cubicBezTo>
                    <a:pt x="2888" y="3811"/>
                    <a:pt x="4038" y="4245"/>
                    <a:pt x="4806" y="4245"/>
                  </a:cubicBezTo>
                  <a:cubicBezTo>
                    <a:pt x="5186" y="4245"/>
                    <a:pt x="5472" y="4139"/>
                    <a:pt x="5571" y="3875"/>
                  </a:cubicBezTo>
                  <a:cubicBezTo>
                    <a:pt x="5869" y="3119"/>
                    <a:pt x="3621" y="852"/>
                    <a:pt x="3482" y="732"/>
                  </a:cubicBezTo>
                  <a:cubicBezTo>
                    <a:pt x="3016" y="267"/>
                    <a:pt x="2438" y="0"/>
                    <a:pt x="1903"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76;p21">
              <a:extLst>
                <a:ext uri="{FF2B5EF4-FFF2-40B4-BE49-F238E27FC236}">
                  <a16:creationId xmlns:a16="http://schemas.microsoft.com/office/drawing/2014/main" id="{6959387F-CA2A-42E5-809D-741E60760E4D}"/>
                </a:ext>
              </a:extLst>
            </p:cNvPr>
            <p:cNvSpPr/>
            <p:nvPr/>
          </p:nvSpPr>
          <p:spPr>
            <a:xfrm>
              <a:off x="5969371" y="2645249"/>
              <a:ext cx="166001" cy="512907"/>
            </a:xfrm>
            <a:custGeom>
              <a:avLst/>
              <a:gdLst/>
              <a:ahLst/>
              <a:cxnLst/>
              <a:rect l="l" t="t" r="r" b="b"/>
              <a:pathLst>
                <a:path w="4934" h="15245" extrusionOk="0">
                  <a:moveTo>
                    <a:pt x="1919" y="1"/>
                  </a:moveTo>
                  <a:cubicBezTo>
                    <a:pt x="1341" y="1"/>
                    <a:pt x="816" y="155"/>
                    <a:pt x="597" y="643"/>
                  </a:cubicBezTo>
                  <a:cubicBezTo>
                    <a:pt x="1" y="1996"/>
                    <a:pt x="558" y="4284"/>
                    <a:pt x="597" y="6014"/>
                  </a:cubicBezTo>
                  <a:cubicBezTo>
                    <a:pt x="677" y="7765"/>
                    <a:pt x="657" y="14429"/>
                    <a:pt x="657" y="14449"/>
                  </a:cubicBezTo>
                  <a:cubicBezTo>
                    <a:pt x="1081" y="15046"/>
                    <a:pt x="1685" y="15245"/>
                    <a:pt x="2301" y="15245"/>
                  </a:cubicBezTo>
                  <a:cubicBezTo>
                    <a:pt x="3533" y="15245"/>
                    <a:pt x="4815" y="14449"/>
                    <a:pt x="4815" y="14449"/>
                  </a:cubicBezTo>
                  <a:cubicBezTo>
                    <a:pt x="4815" y="14449"/>
                    <a:pt x="4675" y="11505"/>
                    <a:pt x="4815" y="9396"/>
                  </a:cubicBezTo>
                  <a:cubicBezTo>
                    <a:pt x="4934" y="7626"/>
                    <a:pt x="4576" y="4503"/>
                    <a:pt x="4576" y="4503"/>
                  </a:cubicBezTo>
                  <a:lnTo>
                    <a:pt x="4079" y="464"/>
                  </a:lnTo>
                  <a:cubicBezTo>
                    <a:pt x="4079" y="464"/>
                    <a:pt x="2920" y="1"/>
                    <a:pt x="1919"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77;p21">
              <a:extLst>
                <a:ext uri="{FF2B5EF4-FFF2-40B4-BE49-F238E27FC236}">
                  <a16:creationId xmlns:a16="http://schemas.microsoft.com/office/drawing/2014/main" id="{4F952A5C-9C4F-442D-9323-B99DC150F08F}"/>
                </a:ext>
              </a:extLst>
            </p:cNvPr>
            <p:cNvSpPr/>
            <p:nvPr/>
          </p:nvSpPr>
          <p:spPr>
            <a:xfrm>
              <a:off x="5820797" y="3148301"/>
              <a:ext cx="221548" cy="161728"/>
            </a:xfrm>
            <a:custGeom>
              <a:avLst/>
              <a:gdLst/>
              <a:ahLst/>
              <a:cxnLst/>
              <a:rect l="l" t="t" r="r" b="b"/>
              <a:pathLst>
                <a:path w="6585" h="4807" extrusionOk="0">
                  <a:moveTo>
                    <a:pt x="2108" y="0"/>
                  </a:moveTo>
                  <a:cubicBezTo>
                    <a:pt x="1548" y="0"/>
                    <a:pt x="1031" y="257"/>
                    <a:pt x="697" y="830"/>
                  </a:cubicBezTo>
                  <a:cubicBezTo>
                    <a:pt x="0" y="2003"/>
                    <a:pt x="1055" y="3018"/>
                    <a:pt x="2368" y="3794"/>
                  </a:cubicBezTo>
                  <a:cubicBezTo>
                    <a:pt x="3234" y="4313"/>
                    <a:pt x="4528" y="4806"/>
                    <a:pt x="5390" y="4806"/>
                  </a:cubicBezTo>
                  <a:cubicBezTo>
                    <a:pt x="5815" y="4806"/>
                    <a:pt x="6135" y="4686"/>
                    <a:pt x="6247" y="4391"/>
                  </a:cubicBezTo>
                  <a:cubicBezTo>
                    <a:pt x="6585" y="3495"/>
                    <a:pt x="4019" y="969"/>
                    <a:pt x="3899" y="830"/>
                  </a:cubicBezTo>
                  <a:cubicBezTo>
                    <a:pt x="3372" y="302"/>
                    <a:pt x="2715" y="0"/>
                    <a:pt x="210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78;p21">
              <a:extLst>
                <a:ext uri="{FF2B5EF4-FFF2-40B4-BE49-F238E27FC236}">
                  <a16:creationId xmlns:a16="http://schemas.microsoft.com/office/drawing/2014/main" id="{29E6E970-24F8-443A-BBAF-F6A07F5F8E11}"/>
                </a:ext>
              </a:extLst>
            </p:cNvPr>
            <p:cNvSpPr/>
            <p:nvPr/>
          </p:nvSpPr>
          <p:spPr>
            <a:xfrm>
              <a:off x="5816794" y="2674183"/>
              <a:ext cx="222893" cy="551565"/>
            </a:xfrm>
            <a:custGeom>
              <a:avLst/>
              <a:gdLst/>
              <a:ahLst/>
              <a:cxnLst/>
              <a:rect l="l" t="t" r="r" b="b"/>
              <a:pathLst>
                <a:path w="6625" h="16394" extrusionOk="0">
                  <a:moveTo>
                    <a:pt x="1305" y="1"/>
                  </a:moveTo>
                  <a:cubicBezTo>
                    <a:pt x="1004" y="1"/>
                    <a:pt x="776" y="108"/>
                    <a:pt x="657" y="380"/>
                  </a:cubicBezTo>
                  <a:cubicBezTo>
                    <a:pt x="0" y="1872"/>
                    <a:pt x="517" y="4339"/>
                    <a:pt x="597" y="6229"/>
                  </a:cubicBezTo>
                  <a:cubicBezTo>
                    <a:pt x="657" y="8118"/>
                    <a:pt x="318" y="15519"/>
                    <a:pt x="318" y="15519"/>
                  </a:cubicBezTo>
                  <a:cubicBezTo>
                    <a:pt x="789" y="16175"/>
                    <a:pt x="1452" y="16394"/>
                    <a:pt x="2127" y="16394"/>
                  </a:cubicBezTo>
                  <a:cubicBezTo>
                    <a:pt x="3477" y="16394"/>
                    <a:pt x="4874" y="15519"/>
                    <a:pt x="4874" y="15519"/>
                  </a:cubicBezTo>
                  <a:cubicBezTo>
                    <a:pt x="4874" y="15519"/>
                    <a:pt x="4715" y="12316"/>
                    <a:pt x="4874" y="10008"/>
                  </a:cubicBezTo>
                  <a:cubicBezTo>
                    <a:pt x="4993" y="8059"/>
                    <a:pt x="4615" y="4816"/>
                    <a:pt x="4615" y="4637"/>
                  </a:cubicBezTo>
                  <a:cubicBezTo>
                    <a:pt x="6326" y="2628"/>
                    <a:pt x="6624" y="1276"/>
                    <a:pt x="6624" y="1275"/>
                  </a:cubicBezTo>
                  <a:lnTo>
                    <a:pt x="6624" y="1275"/>
                  </a:lnTo>
                  <a:cubicBezTo>
                    <a:pt x="6429" y="1424"/>
                    <a:pt x="6186" y="1486"/>
                    <a:pt x="5910" y="1486"/>
                  </a:cubicBezTo>
                  <a:cubicBezTo>
                    <a:pt x="4558" y="1486"/>
                    <a:pt x="2425" y="1"/>
                    <a:pt x="1305"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79;p21">
              <a:extLst>
                <a:ext uri="{FF2B5EF4-FFF2-40B4-BE49-F238E27FC236}">
                  <a16:creationId xmlns:a16="http://schemas.microsoft.com/office/drawing/2014/main" id="{866BDCDF-7681-4D2C-B80C-29A363D71916}"/>
                </a:ext>
              </a:extLst>
            </p:cNvPr>
            <p:cNvSpPr/>
            <p:nvPr/>
          </p:nvSpPr>
          <p:spPr>
            <a:xfrm>
              <a:off x="5891753" y="2087963"/>
              <a:ext cx="156614" cy="204154"/>
            </a:xfrm>
            <a:custGeom>
              <a:avLst/>
              <a:gdLst/>
              <a:ahLst/>
              <a:cxnLst/>
              <a:rect l="l" t="t" r="r" b="b"/>
              <a:pathLst>
                <a:path w="4655" h="6068" extrusionOk="0">
                  <a:moveTo>
                    <a:pt x="3839" y="0"/>
                  </a:moveTo>
                  <a:lnTo>
                    <a:pt x="1174" y="2606"/>
                  </a:lnTo>
                  <a:cubicBezTo>
                    <a:pt x="1174" y="2606"/>
                    <a:pt x="1046" y="1857"/>
                    <a:pt x="648" y="1857"/>
                  </a:cubicBezTo>
                  <a:cubicBezTo>
                    <a:pt x="602" y="1857"/>
                    <a:pt x="552" y="1867"/>
                    <a:pt x="497" y="1890"/>
                  </a:cubicBezTo>
                  <a:cubicBezTo>
                    <a:pt x="0" y="2109"/>
                    <a:pt x="358" y="3084"/>
                    <a:pt x="875" y="3163"/>
                  </a:cubicBezTo>
                  <a:lnTo>
                    <a:pt x="915" y="6067"/>
                  </a:lnTo>
                  <a:lnTo>
                    <a:pt x="3183" y="6067"/>
                  </a:lnTo>
                  <a:lnTo>
                    <a:pt x="3163" y="4608"/>
                  </a:lnTo>
                  <a:lnTo>
                    <a:pt x="3163" y="4608"/>
                  </a:lnTo>
                  <a:cubicBezTo>
                    <a:pt x="3670" y="4607"/>
                    <a:pt x="4135" y="4390"/>
                    <a:pt x="4297" y="4178"/>
                  </a:cubicBezTo>
                  <a:cubicBezTo>
                    <a:pt x="4655" y="3760"/>
                    <a:pt x="4436" y="1592"/>
                    <a:pt x="4396" y="1015"/>
                  </a:cubicBezTo>
                  <a:cubicBezTo>
                    <a:pt x="4376" y="418"/>
                    <a:pt x="3839" y="0"/>
                    <a:pt x="3839"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80;p21">
              <a:extLst>
                <a:ext uri="{FF2B5EF4-FFF2-40B4-BE49-F238E27FC236}">
                  <a16:creationId xmlns:a16="http://schemas.microsoft.com/office/drawing/2014/main" id="{4FB0C2AB-ADAC-4606-BDDA-9F1FEECA3595}"/>
                </a:ext>
              </a:extLst>
            </p:cNvPr>
            <p:cNvSpPr/>
            <p:nvPr/>
          </p:nvSpPr>
          <p:spPr>
            <a:xfrm>
              <a:off x="6026264" y="2143510"/>
              <a:ext cx="10060" cy="16755"/>
            </a:xfrm>
            <a:custGeom>
              <a:avLst/>
              <a:gdLst/>
              <a:ahLst/>
              <a:cxnLst/>
              <a:rect l="l" t="t" r="r" b="b"/>
              <a:pathLst>
                <a:path w="299" h="498" extrusionOk="0">
                  <a:moveTo>
                    <a:pt x="140" y="0"/>
                  </a:moveTo>
                  <a:cubicBezTo>
                    <a:pt x="60" y="0"/>
                    <a:pt x="1" y="60"/>
                    <a:pt x="1" y="140"/>
                  </a:cubicBezTo>
                  <a:lnTo>
                    <a:pt x="40" y="358"/>
                  </a:lnTo>
                  <a:cubicBezTo>
                    <a:pt x="60" y="438"/>
                    <a:pt x="100" y="498"/>
                    <a:pt x="180" y="498"/>
                  </a:cubicBezTo>
                  <a:cubicBezTo>
                    <a:pt x="259" y="498"/>
                    <a:pt x="299" y="418"/>
                    <a:pt x="299" y="338"/>
                  </a:cubicBezTo>
                  <a:lnTo>
                    <a:pt x="279" y="120"/>
                  </a:lnTo>
                  <a:cubicBezTo>
                    <a:pt x="279" y="40"/>
                    <a:pt x="199" y="0"/>
                    <a:pt x="14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81;p21">
              <a:extLst>
                <a:ext uri="{FF2B5EF4-FFF2-40B4-BE49-F238E27FC236}">
                  <a16:creationId xmlns:a16="http://schemas.microsoft.com/office/drawing/2014/main" id="{7BA756FD-ADBA-4CB9-A552-90F2E11B9870}"/>
                </a:ext>
              </a:extLst>
            </p:cNvPr>
            <p:cNvSpPr/>
            <p:nvPr/>
          </p:nvSpPr>
          <p:spPr>
            <a:xfrm>
              <a:off x="5992115" y="2194380"/>
              <a:ext cx="47573" cy="54235"/>
            </a:xfrm>
            <a:custGeom>
              <a:avLst/>
              <a:gdLst/>
              <a:ahLst/>
              <a:cxnLst/>
              <a:rect l="l" t="t" r="r" b="b"/>
              <a:pathLst>
                <a:path w="1414" h="1612" fill="none" extrusionOk="0">
                  <a:moveTo>
                    <a:pt x="1" y="179"/>
                  </a:moveTo>
                  <a:cubicBezTo>
                    <a:pt x="1" y="179"/>
                    <a:pt x="1095" y="1611"/>
                    <a:pt x="1413" y="0"/>
                  </a:cubicBezTo>
                </a:path>
              </a:pathLst>
            </a:custGeom>
            <a:noFill/>
            <a:ln w="4475" cap="rnd" cmpd="sng">
              <a:solidFill>
                <a:srgbClr val="1D1D1B"/>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82;p21">
              <a:extLst>
                <a:ext uri="{FF2B5EF4-FFF2-40B4-BE49-F238E27FC236}">
                  <a16:creationId xmlns:a16="http://schemas.microsoft.com/office/drawing/2014/main" id="{F468DBF2-21AA-44F1-9584-6CD29909080F}"/>
                </a:ext>
              </a:extLst>
            </p:cNvPr>
            <p:cNvSpPr/>
            <p:nvPr/>
          </p:nvSpPr>
          <p:spPr>
            <a:xfrm>
              <a:off x="6014892" y="2131465"/>
              <a:ext cx="38556" cy="59248"/>
            </a:xfrm>
            <a:custGeom>
              <a:avLst/>
              <a:gdLst/>
              <a:ahLst/>
              <a:cxnLst/>
              <a:rect l="l" t="t" r="r" b="b"/>
              <a:pathLst>
                <a:path w="1146" h="1761" extrusionOk="0">
                  <a:moveTo>
                    <a:pt x="0" y="0"/>
                  </a:moveTo>
                  <a:lnTo>
                    <a:pt x="219" y="1731"/>
                  </a:lnTo>
                  <a:cubicBezTo>
                    <a:pt x="235" y="1712"/>
                    <a:pt x="270" y="1705"/>
                    <a:pt x="317" y="1705"/>
                  </a:cubicBezTo>
                  <a:cubicBezTo>
                    <a:pt x="452" y="1705"/>
                    <a:pt x="687" y="1761"/>
                    <a:pt x="868" y="1761"/>
                  </a:cubicBezTo>
                  <a:cubicBezTo>
                    <a:pt x="1028" y="1761"/>
                    <a:pt x="1146" y="1717"/>
                    <a:pt x="1114" y="1552"/>
                  </a:cubicBezTo>
                  <a:cubicBezTo>
                    <a:pt x="1035" y="1094"/>
                    <a:pt x="199" y="756"/>
                    <a:pt x="0"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83;p21">
              <a:extLst>
                <a:ext uri="{FF2B5EF4-FFF2-40B4-BE49-F238E27FC236}">
                  <a16:creationId xmlns:a16="http://schemas.microsoft.com/office/drawing/2014/main" id="{B1886BE8-CB86-47E2-A338-EA790D2F17A3}"/>
                </a:ext>
              </a:extLst>
            </p:cNvPr>
            <p:cNvSpPr/>
            <p:nvPr/>
          </p:nvSpPr>
          <p:spPr>
            <a:xfrm>
              <a:off x="6014892" y="2131465"/>
              <a:ext cx="40171" cy="66279"/>
            </a:xfrm>
            <a:custGeom>
              <a:avLst/>
              <a:gdLst/>
              <a:ahLst/>
              <a:cxnLst/>
              <a:rect l="l" t="t" r="r" b="b"/>
              <a:pathLst>
                <a:path w="1194" h="1970" fill="none" extrusionOk="0">
                  <a:moveTo>
                    <a:pt x="0" y="0"/>
                  </a:moveTo>
                  <a:cubicBezTo>
                    <a:pt x="199" y="756"/>
                    <a:pt x="1035" y="1094"/>
                    <a:pt x="1114" y="1552"/>
                  </a:cubicBezTo>
                  <a:cubicBezTo>
                    <a:pt x="1194" y="1970"/>
                    <a:pt x="319" y="1612"/>
                    <a:pt x="219" y="1731"/>
                  </a:cubicBez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84;p21">
              <a:extLst>
                <a:ext uri="{FF2B5EF4-FFF2-40B4-BE49-F238E27FC236}">
                  <a16:creationId xmlns:a16="http://schemas.microsoft.com/office/drawing/2014/main" id="{07462F25-DF1F-477F-A5E8-ADD72B46057B}"/>
                </a:ext>
              </a:extLst>
            </p:cNvPr>
            <p:cNvSpPr/>
            <p:nvPr/>
          </p:nvSpPr>
          <p:spPr>
            <a:xfrm>
              <a:off x="5987438" y="2156900"/>
              <a:ext cx="10093" cy="16755"/>
            </a:xfrm>
            <a:custGeom>
              <a:avLst/>
              <a:gdLst/>
              <a:ahLst/>
              <a:cxnLst/>
              <a:rect l="l" t="t" r="r" b="b"/>
              <a:pathLst>
                <a:path w="300" h="498" extrusionOk="0">
                  <a:moveTo>
                    <a:pt x="120" y="0"/>
                  </a:moveTo>
                  <a:cubicBezTo>
                    <a:pt x="41" y="0"/>
                    <a:pt x="1" y="80"/>
                    <a:pt x="1" y="139"/>
                  </a:cubicBezTo>
                  <a:lnTo>
                    <a:pt x="21" y="358"/>
                  </a:lnTo>
                  <a:cubicBezTo>
                    <a:pt x="21" y="438"/>
                    <a:pt x="100" y="497"/>
                    <a:pt x="160" y="497"/>
                  </a:cubicBezTo>
                  <a:cubicBezTo>
                    <a:pt x="239" y="497"/>
                    <a:pt x="299" y="418"/>
                    <a:pt x="299" y="338"/>
                  </a:cubicBezTo>
                  <a:lnTo>
                    <a:pt x="279" y="120"/>
                  </a:lnTo>
                  <a:cubicBezTo>
                    <a:pt x="279" y="40"/>
                    <a:pt x="200" y="0"/>
                    <a:pt x="12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85;p21">
              <a:extLst>
                <a:ext uri="{FF2B5EF4-FFF2-40B4-BE49-F238E27FC236}">
                  <a16:creationId xmlns:a16="http://schemas.microsoft.com/office/drawing/2014/main" id="{C7309FED-6380-4087-81B6-A6C49539C329}"/>
                </a:ext>
              </a:extLst>
            </p:cNvPr>
            <p:cNvSpPr/>
            <p:nvPr/>
          </p:nvSpPr>
          <p:spPr>
            <a:xfrm>
              <a:off x="5954668" y="2220455"/>
              <a:ext cx="42863" cy="22811"/>
            </a:xfrm>
            <a:custGeom>
              <a:avLst/>
              <a:gdLst/>
              <a:ahLst/>
              <a:cxnLst/>
              <a:rect l="l" t="t" r="r" b="b"/>
              <a:pathLst>
                <a:path w="1274" h="678" fill="none" extrusionOk="0">
                  <a:moveTo>
                    <a:pt x="0" y="1"/>
                  </a:moveTo>
                  <a:cubicBezTo>
                    <a:pt x="0" y="1"/>
                    <a:pt x="318" y="419"/>
                    <a:pt x="1273" y="677"/>
                  </a:cubicBezTo>
                </a:path>
              </a:pathLst>
            </a:custGeom>
            <a:noFill/>
            <a:ln w="4475" cap="rnd" cmpd="sng">
              <a:solidFill>
                <a:srgbClr val="1D1D1B"/>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86;p21">
              <a:extLst>
                <a:ext uri="{FF2B5EF4-FFF2-40B4-BE49-F238E27FC236}">
                  <a16:creationId xmlns:a16="http://schemas.microsoft.com/office/drawing/2014/main" id="{5AD5FF30-5EAF-446A-93CD-C6FDB3B51321}"/>
                </a:ext>
              </a:extLst>
            </p:cNvPr>
            <p:cNvSpPr/>
            <p:nvPr/>
          </p:nvSpPr>
          <p:spPr>
            <a:xfrm>
              <a:off x="5873653" y="2043687"/>
              <a:ext cx="181410" cy="178348"/>
            </a:xfrm>
            <a:custGeom>
              <a:avLst/>
              <a:gdLst/>
              <a:ahLst/>
              <a:cxnLst/>
              <a:rect l="l" t="t" r="r" b="b"/>
              <a:pathLst>
                <a:path w="5392" h="5301" extrusionOk="0">
                  <a:moveTo>
                    <a:pt x="2668" y="0"/>
                  </a:moveTo>
                  <a:cubicBezTo>
                    <a:pt x="2429" y="0"/>
                    <a:pt x="2171" y="81"/>
                    <a:pt x="2010" y="242"/>
                  </a:cubicBezTo>
                  <a:cubicBezTo>
                    <a:pt x="1891" y="206"/>
                    <a:pt x="1771" y="178"/>
                    <a:pt x="1648" y="178"/>
                  </a:cubicBezTo>
                  <a:cubicBezTo>
                    <a:pt x="1565" y="178"/>
                    <a:pt x="1481" y="190"/>
                    <a:pt x="1393" y="222"/>
                  </a:cubicBezTo>
                  <a:cubicBezTo>
                    <a:pt x="1135" y="322"/>
                    <a:pt x="916" y="520"/>
                    <a:pt x="817" y="779"/>
                  </a:cubicBezTo>
                  <a:cubicBezTo>
                    <a:pt x="797" y="779"/>
                    <a:pt x="757" y="779"/>
                    <a:pt x="757" y="799"/>
                  </a:cubicBezTo>
                  <a:cubicBezTo>
                    <a:pt x="498" y="918"/>
                    <a:pt x="339" y="1177"/>
                    <a:pt x="339" y="1475"/>
                  </a:cubicBezTo>
                  <a:cubicBezTo>
                    <a:pt x="120" y="1615"/>
                    <a:pt x="1" y="1893"/>
                    <a:pt x="200" y="2291"/>
                  </a:cubicBezTo>
                  <a:cubicBezTo>
                    <a:pt x="200" y="2311"/>
                    <a:pt x="220" y="2311"/>
                    <a:pt x="220" y="2351"/>
                  </a:cubicBezTo>
                  <a:lnTo>
                    <a:pt x="220" y="2371"/>
                  </a:lnTo>
                  <a:lnTo>
                    <a:pt x="220" y="2390"/>
                  </a:lnTo>
                  <a:cubicBezTo>
                    <a:pt x="41" y="2569"/>
                    <a:pt x="41" y="2788"/>
                    <a:pt x="160" y="2987"/>
                  </a:cubicBezTo>
                  <a:cubicBezTo>
                    <a:pt x="140" y="3047"/>
                    <a:pt x="140" y="3087"/>
                    <a:pt x="140" y="3146"/>
                  </a:cubicBezTo>
                  <a:cubicBezTo>
                    <a:pt x="120" y="3266"/>
                    <a:pt x="120" y="3385"/>
                    <a:pt x="200" y="3485"/>
                  </a:cubicBezTo>
                  <a:cubicBezTo>
                    <a:pt x="200" y="3564"/>
                    <a:pt x="220" y="3644"/>
                    <a:pt x="240" y="3743"/>
                  </a:cubicBezTo>
                  <a:cubicBezTo>
                    <a:pt x="260" y="3763"/>
                    <a:pt x="299" y="3803"/>
                    <a:pt x="319" y="3843"/>
                  </a:cubicBezTo>
                  <a:cubicBezTo>
                    <a:pt x="319" y="3962"/>
                    <a:pt x="339" y="4041"/>
                    <a:pt x="399" y="4101"/>
                  </a:cubicBezTo>
                  <a:cubicBezTo>
                    <a:pt x="399" y="4141"/>
                    <a:pt x="399" y="4141"/>
                    <a:pt x="419" y="4161"/>
                  </a:cubicBezTo>
                  <a:cubicBezTo>
                    <a:pt x="439" y="4201"/>
                    <a:pt x="459" y="4240"/>
                    <a:pt x="498" y="4280"/>
                  </a:cubicBezTo>
                  <a:lnTo>
                    <a:pt x="498" y="4340"/>
                  </a:lnTo>
                  <a:lnTo>
                    <a:pt x="498" y="4360"/>
                  </a:lnTo>
                  <a:cubicBezTo>
                    <a:pt x="498" y="4400"/>
                    <a:pt x="518" y="4439"/>
                    <a:pt x="518" y="4459"/>
                  </a:cubicBezTo>
                  <a:cubicBezTo>
                    <a:pt x="518" y="4479"/>
                    <a:pt x="518" y="4479"/>
                    <a:pt x="538" y="4479"/>
                  </a:cubicBezTo>
                  <a:cubicBezTo>
                    <a:pt x="558" y="4559"/>
                    <a:pt x="618" y="4598"/>
                    <a:pt x="657" y="4658"/>
                  </a:cubicBezTo>
                  <a:cubicBezTo>
                    <a:pt x="787" y="4936"/>
                    <a:pt x="986" y="5301"/>
                    <a:pt x="1238" y="5301"/>
                  </a:cubicBezTo>
                  <a:cubicBezTo>
                    <a:pt x="1256" y="5301"/>
                    <a:pt x="1275" y="5299"/>
                    <a:pt x="1294" y="5295"/>
                  </a:cubicBezTo>
                  <a:cubicBezTo>
                    <a:pt x="1453" y="5275"/>
                    <a:pt x="1493" y="5036"/>
                    <a:pt x="1493" y="4897"/>
                  </a:cubicBezTo>
                  <a:cubicBezTo>
                    <a:pt x="1513" y="4698"/>
                    <a:pt x="1493" y="4499"/>
                    <a:pt x="1453" y="4300"/>
                  </a:cubicBezTo>
                  <a:cubicBezTo>
                    <a:pt x="1424" y="4307"/>
                    <a:pt x="1395" y="4311"/>
                    <a:pt x="1368" y="4311"/>
                  </a:cubicBezTo>
                  <a:cubicBezTo>
                    <a:pt x="1172" y="4311"/>
                    <a:pt x="1023" y="4136"/>
                    <a:pt x="936" y="3962"/>
                  </a:cubicBezTo>
                  <a:cubicBezTo>
                    <a:pt x="896" y="3862"/>
                    <a:pt x="856" y="3743"/>
                    <a:pt x="856" y="3604"/>
                  </a:cubicBezTo>
                  <a:cubicBezTo>
                    <a:pt x="856" y="3504"/>
                    <a:pt x="916" y="3345"/>
                    <a:pt x="1016" y="3286"/>
                  </a:cubicBezTo>
                  <a:cubicBezTo>
                    <a:pt x="1056" y="3262"/>
                    <a:pt x="1095" y="3251"/>
                    <a:pt x="1131" y="3251"/>
                  </a:cubicBezTo>
                  <a:cubicBezTo>
                    <a:pt x="1399" y="3251"/>
                    <a:pt x="1560" y="3827"/>
                    <a:pt x="1612" y="4002"/>
                  </a:cubicBezTo>
                  <a:cubicBezTo>
                    <a:pt x="1636" y="4118"/>
                    <a:pt x="1748" y="4201"/>
                    <a:pt x="1853" y="4201"/>
                  </a:cubicBezTo>
                  <a:cubicBezTo>
                    <a:pt x="1927" y="4201"/>
                    <a:pt x="1997" y="4160"/>
                    <a:pt x="2030" y="4061"/>
                  </a:cubicBezTo>
                  <a:cubicBezTo>
                    <a:pt x="2149" y="3763"/>
                    <a:pt x="2289" y="3345"/>
                    <a:pt x="2547" y="3166"/>
                  </a:cubicBezTo>
                  <a:cubicBezTo>
                    <a:pt x="2647" y="3146"/>
                    <a:pt x="2726" y="3087"/>
                    <a:pt x="2806" y="2987"/>
                  </a:cubicBezTo>
                  <a:cubicBezTo>
                    <a:pt x="2826" y="2947"/>
                    <a:pt x="2846" y="2888"/>
                    <a:pt x="2846" y="2848"/>
                  </a:cubicBezTo>
                  <a:cubicBezTo>
                    <a:pt x="2885" y="2848"/>
                    <a:pt x="2885" y="2808"/>
                    <a:pt x="2905" y="2788"/>
                  </a:cubicBezTo>
                  <a:cubicBezTo>
                    <a:pt x="3025" y="2768"/>
                    <a:pt x="3144" y="2649"/>
                    <a:pt x="3243" y="2490"/>
                  </a:cubicBezTo>
                  <a:cubicBezTo>
                    <a:pt x="3262" y="2492"/>
                    <a:pt x="3281" y="2493"/>
                    <a:pt x="3300" y="2493"/>
                  </a:cubicBezTo>
                  <a:cubicBezTo>
                    <a:pt x="3443" y="2493"/>
                    <a:pt x="3589" y="2422"/>
                    <a:pt x="3641" y="2211"/>
                  </a:cubicBezTo>
                  <a:cubicBezTo>
                    <a:pt x="3721" y="2191"/>
                    <a:pt x="3800" y="2172"/>
                    <a:pt x="3840" y="2112"/>
                  </a:cubicBezTo>
                  <a:cubicBezTo>
                    <a:pt x="3887" y="2120"/>
                    <a:pt x="3932" y="2124"/>
                    <a:pt x="3976" y="2124"/>
                  </a:cubicBezTo>
                  <a:cubicBezTo>
                    <a:pt x="4155" y="2124"/>
                    <a:pt x="4309" y="2057"/>
                    <a:pt x="4437" y="1913"/>
                  </a:cubicBezTo>
                  <a:lnTo>
                    <a:pt x="4517" y="1853"/>
                  </a:lnTo>
                  <a:cubicBezTo>
                    <a:pt x="4613" y="1897"/>
                    <a:pt x="4721" y="1922"/>
                    <a:pt x="4828" y="1922"/>
                  </a:cubicBezTo>
                  <a:cubicBezTo>
                    <a:pt x="4962" y="1922"/>
                    <a:pt x="5093" y="1882"/>
                    <a:pt x="5193" y="1794"/>
                  </a:cubicBezTo>
                  <a:cubicBezTo>
                    <a:pt x="5392" y="1634"/>
                    <a:pt x="5332" y="1296"/>
                    <a:pt x="5133" y="1077"/>
                  </a:cubicBezTo>
                  <a:cubicBezTo>
                    <a:pt x="5133" y="879"/>
                    <a:pt x="5074" y="680"/>
                    <a:pt x="4895" y="540"/>
                  </a:cubicBezTo>
                  <a:cubicBezTo>
                    <a:pt x="4777" y="467"/>
                    <a:pt x="4637" y="426"/>
                    <a:pt x="4507" y="426"/>
                  </a:cubicBezTo>
                  <a:cubicBezTo>
                    <a:pt x="4462" y="426"/>
                    <a:pt x="4418" y="431"/>
                    <a:pt x="4377" y="441"/>
                  </a:cubicBezTo>
                  <a:cubicBezTo>
                    <a:pt x="4227" y="190"/>
                    <a:pt x="3957" y="42"/>
                    <a:pt x="3684" y="42"/>
                  </a:cubicBezTo>
                  <a:cubicBezTo>
                    <a:pt x="3524" y="42"/>
                    <a:pt x="3363" y="92"/>
                    <a:pt x="3224" y="202"/>
                  </a:cubicBezTo>
                  <a:cubicBezTo>
                    <a:pt x="3104" y="103"/>
                    <a:pt x="2925" y="23"/>
                    <a:pt x="2746" y="3"/>
                  </a:cubicBezTo>
                  <a:cubicBezTo>
                    <a:pt x="2720" y="1"/>
                    <a:pt x="2694" y="0"/>
                    <a:pt x="266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87;p21">
              <a:extLst>
                <a:ext uri="{FF2B5EF4-FFF2-40B4-BE49-F238E27FC236}">
                  <a16:creationId xmlns:a16="http://schemas.microsoft.com/office/drawing/2014/main" id="{7E8361C1-BCB6-43FE-8F6D-0C4F249BA04F}"/>
                </a:ext>
              </a:extLst>
            </p:cNvPr>
            <p:cNvSpPr/>
            <p:nvPr/>
          </p:nvSpPr>
          <p:spPr>
            <a:xfrm>
              <a:off x="5787994" y="2265942"/>
              <a:ext cx="364132" cy="496859"/>
            </a:xfrm>
            <a:custGeom>
              <a:avLst/>
              <a:gdLst/>
              <a:ahLst/>
              <a:cxnLst/>
              <a:rect l="l" t="t" r="r" b="b"/>
              <a:pathLst>
                <a:path w="10823" h="14768" extrusionOk="0">
                  <a:moveTo>
                    <a:pt x="6477" y="1"/>
                  </a:moveTo>
                  <a:cubicBezTo>
                    <a:pt x="6402" y="1"/>
                    <a:pt x="6325" y="2"/>
                    <a:pt x="6247" y="2"/>
                  </a:cubicBezTo>
                  <a:cubicBezTo>
                    <a:pt x="5173" y="41"/>
                    <a:pt x="1393" y="340"/>
                    <a:pt x="1294" y="2727"/>
                  </a:cubicBezTo>
                  <a:cubicBezTo>
                    <a:pt x="1174" y="5969"/>
                    <a:pt x="1" y="11738"/>
                    <a:pt x="1" y="12872"/>
                  </a:cubicBezTo>
                  <a:cubicBezTo>
                    <a:pt x="1" y="13480"/>
                    <a:pt x="2474" y="14768"/>
                    <a:pt x="5129" y="14768"/>
                  </a:cubicBezTo>
                  <a:cubicBezTo>
                    <a:pt x="7343" y="14768"/>
                    <a:pt x="9683" y="13873"/>
                    <a:pt x="10822" y="10943"/>
                  </a:cubicBezTo>
                  <a:cubicBezTo>
                    <a:pt x="10822" y="10943"/>
                    <a:pt x="9311" y="6924"/>
                    <a:pt x="8694" y="3403"/>
                  </a:cubicBezTo>
                  <a:cubicBezTo>
                    <a:pt x="8104" y="121"/>
                    <a:pt x="7428" y="1"/>
                    <a:pt x="6477" y="1"/>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88;p21">
              <a:extLst>
                <a:ext uri="{FF2B5EF4-FFF2-40B4-BE49-F238E27FC236}">
                  <a16:creationId xmlns:a16="http://schemas.microsoft.com/office/drawing/2014/main" id="{DEBE29D4-FC7C-4865-A73F-3DF9AD1A2EA4}"/>
                </a:ext>
              </a:extLst>
            </p:cNvPr>
            <p:cNvSpPr/>
            <p:nvPr/>
          </p:nvSpPr>
          <p:spPr>
            <a:xfrm>
              <a:off x="5998171" y="2265942"/>
              <a:ext cx="153956" cy="368169"/>
            </a:xfrm>
            <a:custGeom>
              <a:avLst/>
              <a:gdLst/>
              <a:ahLst/>
              <a:cxnLst/>
              <a:rect l="l" t="t" r="r" b="b"/>
              <a:pathLst>
                <a:path w="4576" h="10943" extrusionOk="0">
                  <a:moveTo>
                    <a:pt x="230" y="1"/>
                  </a:moveTo>
                  <a:cubicBezTo>
                    <a:pt x="155" y="1"/>
                    <a:pt x="78" y="2"/>
                    <a:pt x="0" y="2"/>
                  </a:cubicBezTo>
                  <a:lnTo>
                    <a:pt x="4575" y="10943"/>
                  </a:lnTo>
                  <a:cubicBezTo>
                    <a:pt x="4575" y="10943"/>
                    <a:pt x="3064" y="6924"/>
                    <a:pt x="2447" y="3403"/>
                  </a:cubicBezTo>
                  <a:cubicBezTo>
                    <a:pt x="1857" y="121"/>
                    <a:pt x="1181" y="1"/>
                    <a:pt x="230" y="1"/>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89;p21">
              <a:extLst>
                <a:ext uri="{FF2B5EF4-FFF2-40B4-BE49-F238E27FC236}">
                  <a16:creationId xmlns:a16="http://schemas.microsoft.com/office/drawing/2014/main" id="{50073969-143A-4978-9FBD-6F99EF612F29}"/>
                </a:ext>
              </a:extLst>
            </p:cNvPr>
            <p:cNvSpPr/>
            <p:nvPr/>
          </p:nvSpPr>
          <p:spPr>
            <a:xfrm>
              <a:off x="5907802" y="2249927"/>
              <a:ext cx="81015" cy="36201"/>
            </a:xfrm>
            <a:custGeom>
              <a:avLst/>
              <a:gdLst/>
              <a:ahLst/>
              <a:cxnLst/>
              <a:rect l="l" t="t" r="r" b="b"/>
              <a:pathLst>
                <a:path w="2408" h="1076" extrusionOk="0">
                  <a:moveTo>
                    <a:pt x="1785" y="0"/>
                  </a:moveTo>
                  <a:cubicBezTo>
                    <a:pt x="1219" y="0"/>
                    <a:pt x="238" y="284"/>
                    <a:pt x="120" y="358"/>
                  </a:cubicBezTo>
                  <a:cubicBezTo>
                    <a:pt x="1" y="478"/>
                    <a:pt x="339" y="1035"/>
                    <a:pt x="339" y="1035"/>
                  </a:cubicBezTo>
                  <a:cubicBezTo>
                    <a:pt x="360" y="1064"/>
                    <a:pt x="465" y="1076"/>
                    <a:pt x="618" y="1076"/>
                  </a:cubicBezTo>
                  <a:cubicBezTo>
                    <a:pt x="1185" y="1076"/>
                    <a:pt x="2408" y="915"/>
                    <a:pt x="2408" y="915"/>
                  </a:cubicBezTo>
                  <a:cubicBezTo>
                    <a:pt x="2408" y="915"/>
                    <a:pt x="2328" y="438"/>
                    <a:pt x="2169" y="120"/>
                  </a:cubicBezTo>
                  <a:cubicBezTo>
                    <a:pt x="2123" y="33"/>
                    <a:pt x="1978" y="0"/>
                    <a:pt x="1785" y="0"/>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90;p21">
              <a:extLst>
                <a:ext uri="{FF2B5EF4-FFF2-40B4-BE49-F238E27FC236}">
                  <a16:creationId xmlns:a16="http://schemas.microsoft.com/office/drawing/2014/main" id="{A2B3A5FA-66DF-4855-BC1E-7E1D04A9866A}"/>
                </a:ext>
              </a:extLst>
            </p:cNvPr>
            <p:cNvSpPr/>
            <p:nvPr/>
          </p:nvSpPr>
          <p:spPr>
            <a:xfrm>
              <a:off x="5980743" y="2246933"/>
              <a:ext cx="33510" cy="33813"/>
            </a:xfrm>
            <a:custGeom>
              <a:avLst/>
              <a:gdLst/>
              <a:ahLst/>
              <a:cxnLst/>
              <a:rect l="l" t="t" r="r" b="b"/>
              <a:pathLst>
                <a:path w="996" h="1005" extrusionOk="0">
                  <a:moveTo>
                    <a:pt x="852" y="1"/>
                  </a:moveTo>
                  <a:cubicBezTo>
                    <a:pt x="686" y="1"/>
                    <a:pt x="378" y="31"/>
                    <a:pt x="319" y="149"/>
                  </a:cubicBezTo>
                  <a:lnTo>
                    <a:pt x="1" y="1004"/>
                  </a:lnTo>
                  <a:cubicBezTo>
                    <a:pt x="1" y="1004"/>
                    <a:pt x="637" y="726"/>
                    <a:pt x="816" y="567"/>
                  </a:cubicBezTo>
                  <a:cubicBezTo>
                    <a:pt x="995" y="427"/>
                    <a:pt x="995" y="49"/>
                    <a:pt x="956" y="10"/>
                  </a:cubicBezTo>
                  <a:cubicBezTo>
                    <a:pt x="950" y="4"/>
                    <a:pt x="910" y="1"/>
                    <a:pt x="852" y="1"/>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91;p21">
              <a:extLst>
                <a:ext uri="{FF2B5EF4-FFF2-40B4-BE49-F238E27FC236}">
                  <a16:creationId xmlns:a16="http://schemas.microsoft.com/office/drawing/2014/main" id="{66E414D9-740D-4623-B1A7-A344FCAE75C0}"/>
                </a:ext>
              </a:extLst>
            </p:cNvPr>
            <p:cNvSpPr/>
            <p:nvPr/>
          </p:nvSpPr>
          <p:spPr>
            <a:xfrm>
              <a:off x="5985453" y="2244578"/>
              <a:ext cx="166674" cy="472534"/>
            </a:xfrm>
            <a:custGeom>
              <a:avLst/>
              <a:gdLst/>
              <a:ahLst/>
              <a:cxnLst/>
              <a:rect l="l" t="t" r="r" b="b"/>
              <a:pathLst>
                <a:path w="4954" h="14045" fill="none" extrusionOk="0">
                  <a:moveTo>
                    <a:pt x="4953" y="11578"/>
                  </a:moveTo>
                  <a:cubicBezTo>
                    <a:pt x="4953" y="11578"/>
                    <a:pt x="3839" y="9270"/>
                    <a:pt x="3262" y="6107"/>
                  </a:cubicBezTo>
                  <a:cubicBezTo>
                    <a:pt x="3143" y="5490"/>
                    <a:pt x="3004" y="4874"/>
                    <a:pt x="2865" y="4277"/>
                  </a:cubicBezTo>
                  <a:cubicBezTo>
                    <a:pt x="2686" y="3561"/>
                    <a:pt x="2487" y="2865"/>
                    <a:pt x="2268" y="2129"/>
                  </a:cubicBezTo>
                  <a:cubicBezTo>
                    <a:pt x="2069" y="1572"/>
                    <a:pt x="1950" y="836"/>
                    <a:pt x="1273" y="637"/>
                  </a:cubicBezTo>
                  <a:cubicBezTo>
                    <a:pt x="1174" y="617"/>
                    <a:pt x="716" y="517"/>
                    <a:pt x="637" y="637"/>
                  </a:cubicBezTo>
                  <a:cubicBezTo>
                    <a:pt x="776" y="458"/>
                    <a:pt x="776" y="139"/>
                    <a:pt x="776" y="80"/>
                  </a:cubicBezTo>
                  <a:cubicBezTo>
                    <a:pt x="776" y="0"/>
                    <a:pt x="159" y="219"/>
                    <a:pt x="159" y="219"/>
                  </a:cubicBezTo>
                  <a:lnTo>
                    <a:pt x="0" y="716"/>
                  </a:lnTo>
                  <a:cubicBezTo>
                    <a:pt x="0" y="716"/>
                    <a:pt x="1830" y="1969"/>
                    <a:pt x="3362" y="14044"/>
                  </a:cubicBezTo>
                </a:path>
              </a:pathLst>
            </a:custGeom>
            <a:noFill/>
            <a:ln w="4475" cap="rnd" cmpd="sng">
              <a:solidFill>
                <a:srgbClr val="201A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92;p21">
              <a:extLst>
                <a:ext uri="{FF2B5EF4-FFF2-40B4-BE49-F238E27FC236}">
                  <a16:creationId xmlns:a16="http://schemas.microsoft.com/office/drawing/2014/main" id="{63C4B4DF-D1FC-4453-896C-CB4F6B7944DF}"/>
                </a:ext>
              </a:extLst>
            </p:cNvPr>
            <p:cNvSpPr/>
            <p:nvPr/>
          </p:nvSpPr>
          <p:spPr>
            <a:xfrm>
              <a:off x="6008197" y="1462849"/>
              <a:ext cx="93060" cy="560211"/>
            </a:xfrm>
            <a:custGeom>
              <a:avLst/>
              <a:gdLst/>
              <a:ahLst/>
              <a:cxnLst/>
              <a:rect l="l" t="t" r="r" b="b"/>
              <a:pathLst>
                <a:path w="2766" h="16651" extrusionOk="0">
                  <a:moveTo>
                    <a:pt x="2766" y="0"/>
                  </a:moveTo>
                  <a:lnTo>
                    <a:pt x="40" y="1572"/>
                  </a:lnTo>
                  <a:lnTo>
                    <a:pt x="0" y="16651"/>
                  </a:lnTo>
                  <a:lnTo>
                    <a:pt x="2706" y="15079"/>
                  </a:lnTo>
                  <a:lnTo>
                    <a:pt x="2766" y="0"/>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93;p21">
              <a:extLst>
                <a:ext uri="{FF2B5EF4-FFF2-40B4-BE49-F238E27FC236}">
                  <a16:creationId xmlns:a16="http://schemas.microsoft.com/office/drawing/2014/main" id="{8562DCD8-02FB-4D10-97F8-93B62627B867}"/>
                </a:ext>
              </a:extLst>
            </p:cNvPr>
            <p:cNvSpPr/>
            <p:nvPr/>
          </p:nvSpPr>
          <p:spPr>
            <a:xfrm>
              <a:off x="6141395" y="1411979"/>
              <a:ext cx="91041" cy="179391"/>
            </a:xfrm>
            <a:custGeom>
              <a:avLst/>
              <a:gdLst/>
              <a:ahLst/>
              <a:cxnLst/>
              <a:rect l="l" t="t" r="r" b="b"/>
              <a:pathLst>
                <a:path w="2706" h="5332" extrusionOk="0">
                  <a:moveTo>
                    <a:pt x="2705" y="1"/>
                  </a:moveTo>
                  <a:lnTo>
                    <a:pt x="0" y="1572"/>
                  </a:lnTo>
                  <a:lnTo>
                    <a:pt x="0" y="5332"/>
                  </a:lnTo>
                  <a:lnTo>
                    <a:pt x="2686" y="3760"/>
                  </a:lnTo>
                  <a:lnTo>
                    <a:pt x="2705" y="1"/>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94;p21">
              <a:extLst>
                <a:ext uri="{FF2B5EF4-FFF2-40B4-BE49-F238E27FC236}">
                  <a16:creationId xmlns:a16="http://schemas.microsoft.com/office/drawing/2014/main" id="{0B443734-C42F-4B1B-B62A-776D934381A6}"/>
                </a:ext>
              </a:extLst>
            </p:cNvPr>
            <p:cNvSpPr/>
            <p:nvPr/>
          </p:nvSpPr>
          <p:spPr>
            <a:xfrm>
              <a:off x="5753878" y="1187772"/>
              <a:ext cx="478556" cy="277128"/>
            </a:xfrm>
            <a:custGeom>
              <a:avLst/>
              <a:gdLst/>
              <a:ahLst/>
              <a:cxnLst/>
              <a:rect l="l" t="t" r="r" b="b"/>
              <a:pathLst>
                <a:path w="14224" h="8237" extrusionOk="0">
                  <a:moveTo>
                    <a:pt x="2686" y="0"/>
                  </a:moveTo>
                  <a:lnTo>
                    <a:pt x="0" y="1572"/>
                  </a:lnTo>
                  <a:lnTo>
                    <a:pt x="11518" y="8236"/>
                  </a:lnTo>
                  <a:lnTo>
                    <a:pt x="14223" y="6665"/>
                  </a:lnTo>
                  <a:lnTo>
                    <a:pt x="2686" y="0"/>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95;p21">
              <a:extLst>
                <a:ext uri="{FF2B5EF4-FFF2-40B4-BE49-F238E27FC236}">
                  <a16:creationId xmlns:a16="http://schemas.microsoft.com/office/drawing/2014/main" id="{444F44EC-0683-4AC5-AEB5-CD4C4925D46E}"/>
                </a:ext>
              </a:extLst>
            </p:cNvPr>
            <p:cNvSpPr/>
            <p:nvPr/>
          </p:nvSpPr>
          <p:spPr>
            <a:xfrm>
              <a:off x="5753206" y="1240628"/>
              <a:ext cx="388221" cy="782432"/>
            </a:xfrm>
            <a:custGeom>
              <a:avLst/>
              <a:gdLst/>
              <a:ahLst/>
              <a:cxnLst/>
              <a:rect l="l" t="t" r="r" b="b"/>
              <a:pathLst>
                <a:path w="11539" h="23256" extrusionOk="0">
                  <a:moveTo>
                    <a:pt x="20" y="1"/>
                  </a:moveTo>
                  <a:lnTo>
                    <a:pt x="0" y="3781"/>
                  </a:lnTo>
                  <a:lnTo>
                    <a:pt x="3899" y="6009"/>
                  </a:lnTo>
                  <a:lnTo>
                    <a:pt x="3840" y="21087"/>
                  </a:lnTo>
                  <a:lnTo>
                    <a:pt x="7579" y="23256"/>
                  </a:lnTo>
                  <a:lnTo>
                    <a:pt x="7619" y="8177"/>
                  </a:lnTo>
                  <a:lnTo>
                    <a:pt x="11538" y="10425"/>
                  </a:lnTo>
                  <a:lnTo>
                    <a:pt x="11538" y="6665"/>
                  </a:lnTo>
                  <a:lnTo>
                    <a:pt x="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96;p21">
              <a:extLst>
                <a:ext uri="{FF2B5EF4-FFF2-40B4-BE49-F238E27FC236}">
                  <a16:creationId xmlns:a16="http://schemas.microsoft.com/office/drawing/2014/main" id="{F3BC3193-0DE0-4007-96E3-FE91E8453DFB}"/>
                </a:ext>
              </a:extLst>
            </p:cNvPr>
            <p:cNvSpPr/>
            <p:nvPr/>
          </p:nvSpPr>
          <p:spPr>
            <a:xfrm>
              <a:off x="6141395" y="1411979"/>
              <a:ext cx="91041" cy="52922"/>
            </a:xfrm>
            <a:custGeom>
              <a:avLst/>
              <a:gdLst/>
              <a:ahLst/>
              <a:cxnLst/>
              <a:rect l="l" t="t" r="r" b="b"/>
              <a:pathLst>
                <a:path w="2706" h="1573" fill="none" extrusionOk="0">
                  <a:moveTo>
                    <a:pt x="2705" y="1"/>
                  </a:moveTo>
                  <a:lnTo>
                    <a:pt x="0" y="1572"/>
                  </a:ln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97;p21">
              <a:extLst>
                <a:ext uri="{FF2B5EF4-FFF2-40B4-BE49-F238E27FC236}">
                  <a16:creationId xmlns:a16="http://schemas.microsoft.com/office/drawing/2014/main" id="{D0C3C889-1347-4DD4-A25E-D9C1CDCE2BF9}"/>
                </a:ext>
              </a:extLst>
            </p:cNvPr>
            <p:cNvSpPr/>
            <p:nvPr/>
          </p:nvSpPr>
          <p:spPr>
            <a:xfrm>
              <a:off x="5792031" y="1984876"/>
              <a:ext cx="151938" cy="431892"/>
            </a:xfrm>
            <a:custGeom>
              <a:avLst/>
              <a:gdLst/>
              <a:ahLst/>
              <a:cxnLst/>
              <a:rect l="l" t="t" r="r" b="b"/>
              <a:pathLst>
                <a:path w="4516" h="12837" extrusionOk="0">
                  <a:moveTo>
                    <a:pt x="1631" y="1"/>
                  </a:moveTo>
                  <a:cubicBezTo>
                    <a:pt x="1611" y="1274"/>
                    <a:pt x="1532" y="2547"/>
                    <a:pt x="1432" y="3820"/>
                  </a:cubicBezTo>
                  <a:cubicBezTo>
                    <a:pt x="1353" y="4775"/>
                    <a:pt x="1273" y="5750"/>
                    <a:pt x="1134" y="6705"/>
                  </a:cubicBezTo>
                  <a:cubicBezTo>
                    <a:pt x="1035" y="7301"/>
                    <a:pt x="875" y="7838"/>
                    <a:pt x="756" y="8415"/>
                  </a:cubicBezTo>
                  <a:cubicBezTo>
                    <a:pt x="458" y="9629"/>
                    <a:pt x="0" y="12275"/>
                    <a:pt x="1671" y="12772"/>
                  </a:cubicBezTo>
                  <a:cubicBezTo>
                    <a:pt x="1825" y="12816"/>
                    <a:pt x="1970" y="12836"/>
                    <a:pt x="2106" y="12836"/>
                  </a:cubicBezTo>
                  <a:cubicBezTo>
                    <a:pt x="2949" y="12836"/>
                    <a:pt x="3435" y="12046"/>
                    <a:pt x="3640" y="11240"/>
                  </a:cubicBezTo>
                  <a:cubicBezTo>
                    <a:pt x="4516" y="7898"/>
                    <a:pt x="4496" y="4317"/>
                    <a:pt x="4396" y="856"/>
                  </a:cubicBezTo>
                  <a:lnTo>
                    <a:pt x="1631" y="1"/>
                  </a:ln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98;p21">
              <a:extLst>
                <a:ext uri="{FF2B5EF4-FFF2-40B4-BE49-F238E27FC236}">
                  <a16:creationId xmlns:a16="http://schemas.microsoft.com/office/drawing/2014/main" id="{D06421D3-3C5A-4348-AF47-CA0B192FF7C0}"/>
                </a:ext>
              </a:extLst>
            </p:cNvPr>
            <p:cNvSpPr/>
            <p:nvPr/>
          </p:nvSpPr>
          <p:spPr>
            <a:xfrm>
              <a:off x="5845560" y="1969333"/>
              <a:ext cx="108469" cy="52552"/>
            </a:xfrm>
            <a:custGeom>
              <a:avLst/>
              <a:gdLst/>
              <a:ahLst/>
              <a:cxnLst/>
              <a:rect l="l" t="t" r="r" b="b"/>
              <a:pathLst>
                <a:path w="3224" h="1562" extrusionOk="0">
                  <a:moveTo>
                    <a:pt x="695" y="0"/>
                  </a:moveTo>
                  <a:cubicBezTo>
                    <a:pt x="326" y="0"/>
                    <a:pt x="32" y="113"/>
                    <a:pt x="0" y="443"/>
                  </a:cubicBezTo>
                  <a:lnTo>
                    <a:pt x="0" y="463"/>
                  </a:lnTo>
                  <a:cubicBezTo>
                    <a:pt x="0" y="721"/>
                    <a:pt x="160" y="920"/>
                    <a:pt x="359" y="1059"/>
                  </a:cubicBezTo>
                  <a:cubicBezTo>
                    <a:pt x="780" y="1372"/>
                    <a:pt x="1385" y="1561"/>
                    <a:pt x="1934" y="1561"/>
                  </a:cubicBezTo>
                  <a:cubicBezTo>
                    <a:pt x="2084" y="1561"/>
                    <a:pt x="2231" y="1547"/>
                    <a:pt x="2368" y="1517"/>
                  </a:cubicBezTo>
                  <a:cubicBezTo>
                    <a:pt x="3223" y="1338"/>
                    <a:pt x="2686" y="721"/>
                    <a:pt x="2228" y="423"/>
                  </a:cubicBezTo>
                  <a:cubicBezTo>
                    <a:pt x="2000" y="266"/>
                    <a:pt x="1260" y="0"/>
                    <a:pt x="695"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99;p21">
              <a:extLst>
                <a:ext uri="{FF2B5EF4-FFF2-40B4-BE49-F238E27FC236}">
                  <a16:creationId xmlns:a16="http://schemas.microsoft.com/office/drawing/2014/main" id="{3A7DF4C5-9CB3-4B43-9D35-9ECE2CB1F2CB}"/>
                </a:ext>
              </a:extLst>
            </p:cNvPr>
            <p:cNvSpPr/>
            <p:nvPr/>
          </p:nvSpPr>
          <p:spPr>
            <a:xfrm>
              <a:off x="5914497" y="2013676"/>
              <a:ext cx="30145" cy="349396"/>
            </a:xfrm>
            <a:custGeom>
              <a:avLst/>
              <a:gdLst/>
              <a:ahLst/>
              <a:cxnLst/>
              <a:rect l="l" t="t" r="r" b="b"/>
              <a:pathLst>
                <a:path w="896" h="10385" fill="none" extrusionOk="0">
                  <a:moveTo>
                    <a:pt x="736" y="0"/>
                  </a:moveTo>
                  <a:cubicBezTo>
                    <a:pt x="736" y="0"/>
                    <a:pt x="896" y="7778"/>
                    <a:pt x="0" y="10384"/>
                  </a:cubicBezTo>
                </a:path>
              </a:pathLst>
            </a:custGeom>
            <a:noFill/>
            <a:ln w="4475" cap="rnd" cmpd="sng">
              <a:solidFill>
                <a:srgbClr val="201A1B"/>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00;p21">
              <a:extLst>
                <a:ext uri="{FF2B5EF4-FFF2-40B4-BE49-F238E27FC236}">
                  <a16:creationId xmlns:a16="http://schemas.microsoft.com/office/drawing/2014/main" id="{7267BBAF-4285-4F1C-8520-73B109F55E7C}"/>
                </a:ext>
              </a:extLst>
            </p:cNvPr>
            <p:cNvSpPr/>
            <p:nvPr/>
          </p:nvSpPr>
          <p:spPr>
            <a:xfrm>
              <a:off x="5843541" y="1846261"/>
              <a:ext cx="97770" cy="175320"/>
            </a:xfrm>
            <a:custGeom>
              <a:avLst/>
              <a:gdLst/>
              <a:ahLst/>
              <a:cxnLst/>
              <a:rect l="l" t="t" r="r" b="b"/>
              <a:pathLst>
                <a:path w="2906" h="5211" extrusionOk="0">
                  <a:moveTo>
                    <a:pt x="1682" y="0"/>
                  </a:moveTo>
                  <a:cubicBezTo>
                    <a:pt x="1673" y="0"/>
                    <a:pt x="1662" y="1"/>
                    <a:pt x="1652" y="3"/>
                  </a:cubicBezTo>
                  <a:cubicBezTo>
                    <a:pt x="1432" y="24"/>
                    <a:pt x="1345" y="447"/>
                    <a:pt x="1311" y="843"/>
                  </a:cubicBezTo>
                  <a:lnTo>
                    <a:pt x="1311" y="843"/>
                  </a:lnTo>
                  <a:cubicBezTo>
                    <a:pt x="1302" y="518"/>
                    <a:pt x="1263" y="202"/>
                    <a:pt x="1140" y="202"/>
                  </a:cubicBezTo>
                  <a:cubicBezTo>
                    <a:pt x="1138" y="202"/>
                    <a:pt x="1137" y="202"/>
                    <a:pt x="1135" y="202"/>
                  </a:cubicBezTo>
                  <a:cubicBezTo>
                    <a:pt x="896" y="222"/>
                    <a:pt x="896" y="500"/>
                    <a:pt x="836" y="898"/>
                  </a:cubicBezTo>
                  <a:cubicBezTo>
                    <a:pt x="797" y="1296"/>
                    <a:pt x="896" y="1913"/>
                    <a:pt x="896" y="1913"/>
                  </a:cubicBezTo>
                  <a:cubicBezTo>
                    <a:pt x="896" y="1913"/>
                    <a:pt x="580" y="1227"/>
                    <a:pt x="311" y="1227"/>
                  </a:cubicBezTo>
                  <a:cubicBezTo>
                    <a:pt x="293" y="1227"/>
                    <a:pt x="276" y="1230"/>
                    <a:pt x="259" y="1236"/>
                  </a:cubicBezTo>
                  <a:cubicBezTo>
                    <a:pt x="1" y="1336"/>
                    <a:pt x="319" y="1813"/>
                    <a:pt x="419" y="2092"/>
                  </a:cubicBezTo>
                  <a:cubicBezTo>
                    <a:pt x="498" y="2390"/>
                    <a:pt x="598" y="3166"/>
                    <a:pt x="797" y="3385"/>
                  </a:cubicBezTo>
                  <a:cubicBezTo>
                    <a:pt x="995" y="3604"/>
                    <a:pt x="856" y="4956"/>
                    <a:pt x="856" y="4956"/>
                  </a:cubicBezTo>
                  <a:cubicBezTo>
                    <a:pt x="856" y="4956"/>
                    <a:pt x="1095" y="5095"/>
                    <a:pt x="1612" y="5175"/>
                  </a:cubicBezTo>
                  <a:cubicBezTo>
                    <a:pt x="1778" y="5202"/>
                    <a:pt x="1919" y="5210"/>
                    <a:pt x="2034" y="5210"/>
                  </a:cubicBezTo>
                  <a:cubicBezTo>
                    <a:pt x="2264" y="5210"/>
                    <a:pt x="2388" y="5175"/>
                    <a:pt x="2388" y="5175"/>
                  </a:cubicBezTo>
                  <a:cubicBezTo>
                    <a:pt x="2388" y="5175"/>
                    <a:pt x="2348" y="4180"/>
                    <a:pt x="2627" y="3962"/>
                  </a:cubicBezTo>
                  <a:cubicBezTo>
                    <a:pt x="2905" y="3723"/>
                    <a:pt x="2845" y="1435"/>
                    <a:pt x="2786" y="1216"/>
                  </a:cubicBezTo>
                  <a:cubicBezTo>
                    <a:pt x="2737" y="1109"/>
                    <a:pt x="2654" y="1040"/>
                    <a:pt x="2581" y="1040"/>
                  </a:cubicBezTo>
                  <a:cubicBezTo>
                    <a:pt x="2524" y="1040"/>
                    <a:pt x="2472" y="1082"/>
                    <a:pt x="2445" y="1180"/>
                  </a:cubicBezTo>
                  <a:lnTo>
                    <a:pt x="2445" y="1180"/>
                  </a:lnTo>
                  <a:cubicBezTo>
                    <a:pt x="2448" y="686"/>
                    <a:pt x="2419" y="172"/>
                    <a:pt x="2288" y="102"/>
                  </a:cubicBezTo>
                  <a:cubicBezTo>
                    <a:pt x="2250" y="80"/>
                    <a:pt x="2215" y="69"/>
                    <a:pt x="2184" y="69"/>
                  </a:cubicBezTo>
                  <a:cubicBezTo>
                    <a:pt x="2046" y="69"/>
                    <a:pt x="1971" y="286"/>
                    <a:pt x="1915" y="774"/>
                  </a:cubicBezTo>
                  <a:lnTo>
                    <a:pt x="1915" y="774"/>
                  </a:lnTo>
                  <a:cubicBezTo>
                    <a:pt x="1923" y="388"/>
                    <a:pt x="1881" y="0"/>
                    <a:pt x="1682"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01;p21">
              <a:extLst>
                <a:ext uri="{FF2B5EF4-FFF2-40B4-BE49-F238E27FC236}">
                  <a16:creationId xmlns:a16="http://schemas.microsoft.com/office/drawing/2014/main" id="{6236C5C3-7E80-41FD-B4DB-080278E3C206}"/>
                </a:ext>
              </a:extLst>
            </p:cNvPr>
            <p:cNvSpPr/>
            <p:nvPr/>
          </p:nvSpPr>
          <p:spPr>
            <a:xfrm>
              <a:off x="6772497" y="3579118"/>
              <a:ext cx="624472" cy="361441"/>
            </a:xfrm>
            <a:custGeom>
              <a:avLst/>
              <a:gdLst/>
              <a:ahLst/>
              <a:cxnLst/>
              <a:rect l="l" t="t" r="r" b="b"/>
              <a:pathLst>
                <a:path w="18561" h="10743" extrusionOk="0">
                  <a:moveTo>
                    <a:pt x="3343" y="1910"/>
                  </a:moveTo>
                  <a:cubicBezTo>
                    <a:pt x="6645" y="0"/>
                    <a:pt x="11996" y="0"/>
                    <a:pt x="15278" y="1910"/>
                  </a:cubicBezTo>
                  <a:cubicBezTo>
                    <a:pt x="18561" y="3820"/>
                    <a:pt x="18541" y="6903"/>
                    <a:pt x="15219" y="8813"/>
                  </a:cubicBezTo>
                  <a:cubicBezTo>
                    <a:pt x="11917" y="10742"/>
                    <a:pt x="6565" y="10742"/>
                    <a:pt x="3283" y="8813"/>
                  </a:cubicBezTo>
                  <a:cubicBezTo>
                    <a:pt x="1" y="6923"/>
                    <a:pt x="41" y="3820"/>
                    <a:pt x="3343" y="19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02;p21">
              <a:extLst>
                <a:ext uri="{FF2B5EF4-FFF2-40B4-BE49-F238E27FC236}">
                  <a16:creationId xmlns:a16="http://schemas.microsoft.com/office/drawing/2014/main" id="{3CA0E45E-B659-4882-BC75-3962221ED0D2}"/>
                </a:ext>
              </a:extLst>
            </p:cNvPr>
            <p:cNvSpPr/>
            <p:nvPr/>
          </p:nvSpPr>
          <p:spPr>
            <a:xfrm>
              <a:off x="6931804" y="2364049"/>
              <a:ext cx="104432" cy="144906"/>
            </a:xfrm>
            <a:custGeom>
              <a:avLst/>
              <a:gdLst/>
              <a:ahLst/>
              <a:cxnLst/>
              <a:rect l="l" t="t" r="r" b="b"/>
              <a:pathLst>
                <a:path w="3104" h="4307" extrusionOk="0">
                  <a:moveTo>
                    <a:pt x="1200" y="1"/>
                  </a:moveTo>
                  <a:cubicBezTo>
                    <a:pt x="1100" y="1"/>
                    <a:pt x="1055" y="97"/>
                    <a:pt x="1055" y="308"/>
                  </a:cubicBezTo>
                  <a:lnTo>
                    <a:pt x="1055" y="1502"/>
                  </a:lnTo>
                  <a:cubicBezTo>
                    <a:pt x="1055" y="1502"/>
                    <a:pt x="915" y="249"/>
                    <a:pt x="716" y="249"/>
                  </a:cubicBezTo>
                  <a:cubicBezTo>
                    <a:pt x="518" y="249"/>
                    <a:pt x="518" y="288"/>
                    <a:pt x="518" y="547"/>
                  </a:cubicBezTo>
                  <a:cubicBezTo>
                    <a:pt x="518" y="825"/>
                    <a:pt x="597" y="1780"/>
                    <a:pt x="597" y="1780"/>
                  </a:cubicBezTo>
                  <a:cubicBezTo>
                    <a:pt x="597" y="1780"/>
                    <a:pt x="358" y="845"/>
                    <a:pt x="199" y="845"/>
                  </a:cubicBezTo>
                  <a:cubicBezTo>
                    <a:pt x="60" y="845"/>
                    <a:pt x="0" y="905"/>
                    <a:pt x="100" y="1382"/>
                  </a:cubicBezTo>
                  <a:cubicBezTo>
                    <a:pt x="199" y="1840"/>
                    <a:pt x="458" y="2496"/>
                    <a:pt x="418" y="2815"/>
                  </a:cubicBezTo>
                  <a:cubicBezTo>
                    <a:pt x="378" y="3133"/>
                    <a:pt x="657" y="3531"/>
                    <a:pt x="677" y="3591"/>
                  </a:cubicBezTo>
                  <a:cubicBezTo>
                    <a:pt x="697" y="3630"/>
                    <a:pt x="677" y="4207"/>
                    <a:pt x="677" y="4207"/>
                  </a:cubicBezTo>
                  <a:lnTo>
                    <a:pt x="1731" y="4307"/>
                  </a:lnTo>
                  <a:lnTo>
                    <a:pt x="1731" y="4048"/>
                  </a:lnTo>
                  <a:cubicBezTo>
                    <a:pt x="1731" y="4048"/>
                    <a:pt x="1691" y="3710"/>
                    <a:pt x="1930" y="3491"/>
                  </a:cubicBezTo>
                  <a:cubicBezTo>
                    <a:pt x="2189" y="3272"/>
                    <a:pt x="2328" y="3133"/>
                    <a:pt x="2527" y="2556"/>
                  </a:cubicBezTo>
                  <a:cubicBezTo>
                    <a:pt x="2726" y="1999"/>
                    <a:pt x="3104" y="1741"/>
                    <a:pt x="2984" y="1621"/>
                  </a:cubicBezTo>
                  <a:cubicBezTo>
                    <a:pt x="2943" y="1580"/>
                    <a:pt x="2875" y="1553"/>
                    <a:pt x="2795" y="1553"/>
                  </a:cubicBezTo>
                  <a:cubicBezTo>
                    <a:pt x="2646" y="1553"/>
                    <a:pt x="2457" y="1647"/>
                    <a:pt x="2328" y="1920"/>
                  </a:cubicBezTo>
                  <a:cubicBezTo>
                    <a:pt x="2129" y="2337"/>
                    <a:pt x="2009" y="2397"/>
                    <a:pt x="2009" y="2397"/>
                  </a:cubicBezTo>
                  <a:cubicBezTo>
                    <a:pt x="2009" y="2397"/>
                    <a:pt x="2029" y="587"/>
                    <a:pt x="1990" y="428"/>
                  </a:cubicBezTo>
                  <a:cubicBezTo>
                    <a:pt x="1949" y="307"/>
                    <a:pt x="1882" y="240"/>
                    <a:pt x="1806" y="240"/>
                  </a:cubicBezTo>
                  <a:cubicBezTo>
                    <a:pt x="1769" y="240"/>
                    <a:pt x="1730" y="256"/>
                    <a:pt x="1691" y="288"/>
                  </a:cubicBezTo>
                  <a:cubicBezTo>
                    <a:pt x="1592" y="388"/>
                    <a:pt x="1492" y="1502"/>
                    <a:pt x="1433" y="1502"/>
                  </a:cubicBezTo>
                  <a:cubicBezTo>
                    <a:pt x="1432" y="1502"/>
                    <a:pt x="1432" y="1502"/>
                    <a:pt x="1432" y="1502"/>
                  </a:cubicBezTo>
                  <a:cubicBezTo>
                    <a:pt x="1394" y="1502"/>
                    <a:pt x="1491" y="129"/>
                    <a:pt x="1313" y="30"/>
                  </a:cubicBezTo>
                  <a:cubicBezTo>
                    <a:pt x="1270" y="10"/>
                    <a:pt x="1232" y="1"/>
                    <a:pt x="1200"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03;p21">
              <a:extLst>
                <a:ext uri="{FF2B5EF4-FFF2-40B4-BE49-F238E27FC236}">
                  <a16:creationId xmlns:a16="http://schemas.microsoft.com/office/drawing/2014/main" id="{9D7FD581-943F-4426-8D7B-E909D98F22C4}"/>
                </a:ext>
              </a:extLst>
            </p:cNvPr>
            <p:cNvSpPr/>
            <p:nvPr/>
          </p:nvSpPr>
          <p:spPr>
            <a:xfrm>
              <a:off x="6914410" y="2476455"/>
              <a:ext cx="202808" cy="360768"/>
            </a:xfrm>
            <a:custGeom>
              <a:avLst/>
              <a:gdLst/>
              <a:ahLst/>
              <a:cxnLst/>
              <a:rect l="l" t="t" r="r" b="b"/>
              <a:pathLst>
                <a:path w="6028" h="10723" extrusionOk="0">
                  <a:moveTo>
                    <a:pt x="1972" y="1"/>
                  </a:moveTo>
                  <a:cubicBezTo>
                    <a:pt x="1887" y="1"/>
                    <a:pt x="1799" y="4"/>
                    <a:pt x="1711" y="11"/>
                  </a:cubicBezTo>
                  <a:cubicBezTo>
                    <a:pt x="935" y="90"/>
                    <a:pt x="100" y="488"/>
                    <a:pt x="100" y="488"/>
                  </a:cubicBezTo>
                  <a:cubicBezTo>
                    <a:pt x="0" y="488"/>
                    <a:pt x="239" y="3054"/>
                    <a:pt x="259" y="3293"/>
                  </a:cubicBezTo>
                  <a:cubicBezTo>
                    <a:pt x="497" y="5044"/>
                    <a:pt x="995" y="6914"/>
                    <a:pt x="1850" y="8465"/>
                  </a:cubicBezTo>
                  <a:cubicBezTo>
                    <a:pt x="2248" y="9201"/>
                    <a:pt x="2805" y="9957"/>
                    <a:pt x="3521" y="10415"/>
                  </a:cubicBezTo>
                  <a:cubicBezTo>
                    <a:pt x="3798" y="10618"/>
                    <a:pt x="4122" y="10722"/>
                    <a:pt x="4434" y="10722"/>
                  </a:cubicBezTo>
                  <a:cubicBezTo>
                    <a:pt x="4794" y="10722"/>
                    <a:pt x="5137" y="10583"/>
                    <a:pt x="5371" y="10295"/>
                  </a:cubicBezTo>
                  <a:cubicBezTo>
                    <a:pt x="6028" y="9440"/>
                    <a:pt x="5391" y="8346"/>
                    <a:pt x="4933" y="7530"/>
                  </a:cubicBezTo>
                  <a:cubicBezTo>
                    <a:pt x="4277" y="6317"/>
                    <a:pt x="3680" y="4984"/>
                    <a:pt x="3442" y="3572"/>
                  </a:cubicBezTo>
                  <a:cubicBezTo>
                    <a:pt x="3282" y="2458"/>
                    <a:pt x="3123" y="170"/>
                    <a:pt x="3123" y="170"/>
                  </a:cubicBezTo>
                  <a:cubicBezTo>
                    <a:pt x="3123" y="170"/>
                    <a:pt x="2599" y="1"/>
                    <a:pt x="1972"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04;p21">
              <a:extLst>
                <a:ext uri="{FF2B5EF4-FFF2-40B4-BE49-F238E27FC236}">
                  <a16:creationId xmlns:a16="http://schemas.microsoft.com/office/drawing/2014/main" id="{D729D9B9-60B1-4820-BDA5-39B3E8A2C3B4}"/>
                </a:ext>
              </a:extLst>
            </p:cNvPr>
            <p:cNvSpPr/>
            <p:nvPr/>
          </p:nvSpPr>
          <p:spPr>
            <a:xfrm>
              <a:off x="6925781" y="3663902"/>
              <a:ext cx="189417" cy="137773"/>
            </a:xfrm>
            <a:custGeom>
              <a:avLst/>
              <a:gdLst/>
              <a:ahLst/>
              <a:cxnLst/>
              <a:rect l="l" t="t" r="r" b="b"/>
              <a:pathLst>
                <a:path w="5630" h="4095" extrusionOk="0">
                  <a:moveTo>
                    <a:pt x="3813" y="1"/>
                  </a:moveTo>
                  <a:cubicBezTo>
                    <a:pt x="3297" y="1"/>
                    <a:pt x="2740" y="251"/>
                    <a:pt x="2288" y="703"/>
                  </a:cubicBezTo>
                  <a:cubicBezTo>
                    <a:pt x="2188" y="822"/>
                    <a:pt x="0" y="2990"/>
                    <a:pt x="299" y="3746"/>
                  </a:cubicBezTo>
                  <a:cubicBezTo>
                    <a:pt x="390" y="3995"/>
                    <a:pt x="660" y="4095"/>
                    <a:pt x="1020" y="4095"/>
                  </a:cubicBezTo>
                  <a:cubicBezTo>
                    <a:pt x="1755" y="4095"/>
                    <a:pt x="2866" y="3676"/>
                    <a:pt x="3601" y="3249"/>
                  </a:cubicBezTo>
                  <a:cubicBezTo>
                    <a:pt x="4695" y="2593"/>
                    <a:pt x="5630" y="1717"/>
                    <a:pt x="5033" y="703"/>
                  </a:cubicBezTo>
                  <a:cubicBezTo>
                    <a:pt x="4744" y="221"/>
                    <a:pt x="4297" y="1"/>
                    <a:pt x="3813"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05;p21">
              <a:extLst>
                <a:ext uri="{FF2B5EF4-FFF2-40B4-BE49-F238E27FC236}">
                  <a16:creationId xmlns:a16="http://schemas.microsoft.com/office/drawing/2014/main" id="{A5B3314C-4A1D-4397-BF19-02E647F9829B}"/>
                </a:ext>
              </a:extLst>
            </p:cNvPr>
            <p:cNvSpPr/>
            <p:nvPr/>
          </p:nvSpPr>
          <p:spPr>
            <a:xfrm>
              <a:off x="6972614" y="3141976"/>
              <a:ext cx="159339" cy="590592"/>
            </a:xfrm>
            <a:custGeom>
              <a:avLst/>
              <a:gdLst/>
              <a:ahLst/>
              <a:cxnLst/>
              <a:rect l="l" t="t" r="r" b="b"/>
              <a:pathLst>
                <a:path w="4736" h="17554" extrusionOk="0">
                  <a:moveTo>
                    <a:pt x="2895" y="1"/>
                  </a:moveTo>
                  <a:cubicBezTo>
                    <a:pt x="1926" y="1"/>
                    <a:pt x="796" y="461"/>
                    <a:pt x="796" y="461"/>
                  </a:cubicBezTo>
                  <a:lnTo>
                    <a:pt x="319" y="4300"/>
                  </a:lnTo>
                  <a:cubicBezTo>
                    <a:pt x="319" y="4300"/>
                    <a:pt x="1" y="7324"/>
                    <a:pt x="100" y="9015"/>
                  </a:cubicBezTo>
                  <a:cubicBezTo>
                    <a:pt x="220" y="11024"/>
                    <a:pt x="100" y="16793"/>
                    <a:pt x="100" y="16793"/>
                  </a:cubicBezTo>
                  <a:cubicBezTo>
                    <a:pt x="100" y="16793"/>
                    <a:pt x="1329" y="17553"/>
                    <a:pt x="2508" y="17553"/>
                  </a:cubicBezTo>
                  <a:cubicBezTo>
                    <a:pt x="3097" y="17553"/>
                    <a:pt x="3674" y="17363"/>
                    <a:pt x="4079" y="16793"/>
                  </a:cubicBezTo>
                  <a:cubicBezTo>
                    <a:pt x="4079" y="16793"/>
                    <a:pt x="4079" y="16793"/>
                    <a:pt x="4079" y="16793"/>
                  </a:cubicBezTo>
                  <a:cubicBezTo>
                    <a:pt x="4079" y="16793"/>
                    <a:pt x="4079" y="7441"/>
                    <a:pt x="4158" y="5772"/>
                  </a:cubicBezTo>
                  <a:cubicBezTo>
                    <a:pt x="4198" y="4101"/>
                    <a:pt x="4735" y="1913"/>
                    <a:pt x="4158" y="620"/>
                  </a:cubicBezTo>
                  <a:cubicBezTo>
                    <a:pt x="3949" y="150"/>
                    <a:pt x="3448" y="1"/>
                    <a:pt x="28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06;p21">
              <a:extLst>
                <a:ext uri="{FF2B5EF4-FFF2-40B4-BE49-F238E27FC236}">
                  <a16:creationId xmlns:a16="http://schemas.microsoft.com/office/drawing/2014/main" id="{5C273A8D-03DC-4F4A-852E-D26BB410AC45}"/>
                </a:ext>
              </a:extLst>
            </p:cNvPr>
            <p:cNvSpPr/>
            <p:nvPr/>
          </p:nvSpPr>
          <p:spPr>
            <a:xfrm>
              <a:off x="7062311" y="3693946"/>
              <a:ext cx="212195" cy="154259"/>
            </a:xfrm>
            <a:custGeom>
              <a:avLst/>
              <a:gdLst/>
              <a:ahLst/>
              <a:cxnLst/>
              <a:rect l="l" t="t" r="r" b="b"/>
              <a:pathLst>
                <a:path w="6307" h="4585" extrusionOk="0">
                  <a:moveTo>
                    <a:pt x="4261" y="0"/>
                  </a:moveTo>
                  <a:cubicBezTo>
                    <a:pt x="3681" y="0"/>
                    <a:pt x="3060" y="281"/>
                    <a:pt x="2567" y="785"/>
                  </a:cubicBezTo>
                  <a:cubicBezTo>
                    <a:pt x="2427" y="904"/>
                    <a:pt x="0" y="3351"/>
                    <a:pt x="319" y="4186"/>
                  </a:cubicBezTo>
                  <a:cubicBezTo>
                    <a:pt x="424" y="4470"/>
                    <a:pt x="732" y="4585"/>
                    <a:pt x="1143" y="4585"/>
                  </a:cubicBezTo>
                  <a:cubicBezTo>
                    <a:pt x="1973" y="4585"/>
                    <a:pt x="3220" y="4115"/>
                    <a:pt x="4058" y="3609"/>
                  </a:cubicBezTo>
                  <a:cubicBezTo>
                    <a:pt x="5292" y="2873"/>
                    <a:pt x="6306" y="1899"/>
                    <a:pt x="5650" y="785"/>
                  </a:cubicBezTo>
                  <a:cubicBezTo>
                    <a:pt x="5313" y="246"/>
                    <a:pt x="4805" y="0"/>
                    <a:pt x="4261"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07;p21">
              <a:extLst>
                <a:ext uri="{FF2B5EF4-FFF2-40B4-BE49-F238E27FC236}">
                  <a16:creationId xmlns:a16="http://schemas.microsoft.com/office/drawing/2014/main" id="{5193CA57-E03B-4899-868A-1BCC06378696}"/>
                </a:ext>
              </a:extLst>
            </p:cNvPr>
            <p:cNvSpPr/>
            <p:nvPr/>
          </p:nvSpPr>
          <p:spPr>
            <a:xfrm>
              <a:off x="7063656" y="3140092"/>
              <a:ext cx="214180" cy="628610"/>
            </a:xfrm>
            <a:custGeom>
              <a:avLst/>
              <a:gdLst/>
              <a:ahLst/>
              <a:cxnLst/>
              <a:rect l="l" t="t" r="r" b="b"/>
              <a:pathLst>
                <a:path w="6366" h="18684" extrusionOk="0">
                  <a:moveTo>
                    <a:pt x="5119" y="1"/>
                  </a:moveTo>
                  <a:cubicBezTo>
                    <a:pt x="4050" y="1"/>
                    <a:pt x="1992" y="1430"/>
                    <a:pt x="685" y="1430"/>
                  </a:cubicBezTo>
                  <a:cubicBezTo>
                    <a:pt x="421" y="1430"/>
                    <a:pt x="189" y="1372"/>
                    <a:pt x="0" y="1233"/>
                  </a:cubicBezTo>
                  <a:lnTo>
                    <a:pt x="0" y="1233"/>
                  </a:lnTo>
                  <a:cubicBezTo>
                    <a:pt x="0" y="1233"/>
                    <a:pt x="279" y="2506"/>
                    <a:pt x="1950" y="4436"/>
                  </a:cubicBezTo>
                  <a:cubicBezTo>
                    <a:pt x="1950" y="4615"/>
                    <a:pt x="1572" y="10682"/>
                    <a:pt x="1691" y="12552"/>
                  </a:cubicBezTo>
                  <a:cubicBezTo>
                    <a:pt x="1850" y="14760"/>
                    <a:pt x="1691" y="17843"/>
                    <a:pt x="1691" y="17843"/>
                  </a:cubicBezTo>
                  <a:cubicBezTo>
                    <a:pt x="1691" y="17843"/>
                    <a:pt x="3035" y="18683"/>
                    <a:pt x="4326" y="18683"/>
                  </a:cubicBezTo>
                  <a:cubicBezTo>
                    <a:pt x="4971" y="18683"/>
                    <a:pt x="5603" y="18473"/>
                    <a:pt x="6048" y="17843"/>
                  </a:cubicBezTo>
                  <a:cubicBezTo>
                    <a:pt x="6067" y="17823"/>
                    <a:pt x="5729" y="7778"/>
                    <a:pt x="5809" y="5947"/>
                  </a:cubicBezTo>
                  <a:cubicBezTo>
                    <a:pt x="5869" y="4137"/>
                    <a:pt x="6366" y="1770"/>
                    <a:pt x="5729" y="358"/>
                  </a:cubicBezTo>
                  <a:cubicBezTo>
                    <a:pt x="5617" y="102"/>
                    <a:pt x="5403" y="1"/>
                    <a:pt x="5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08;p21">
              <a:extLst>
                <a:ext uri="{FF2B5EF4-FFF2-40B4-BE49-F238E27FC236}">
                  <a16:creationId xmlns:a16="http://schemas.microsoft.com/office/drawing/2014/main" id="{825821CE-5B50-43AC-976C-2969FE111C62}"/>
                </a:ext>
              </a:extLst>
            </p:cNvPr>
            <p:cNvSpPr/>
            <p:nvPr/>
          </p:nvSpPr>
          <p:spPr>
            <a:xfrm>
              <a:off x="7056288" y="2560465"/>
              <a:ext cx="162637" cy="226258"/>
            </a:xfrm>
            <a:custGeom>
              <a:avLst/>
              <a:gdLst/>
              <a:ahLst/>
              <a:cxnLst/>
              <a:rect l="l" t="t" r="r" b="b"/>
              <a:pathLst>
                <a:path w="4834" h="6725" extrusionOk="0">
                  <a:moveTo>
                    <a:pt x="2348" y="0"/>
                  </a:moveTo>
                  <a:cubicBezTo>
                    <a:pt x="2348" y="0"/>
                    <a:pt x="1671" y="160"/>
                    <a:pt x="1393" y="657"/>
                  </a:cubicBezTo>
                  <a:cubicBezTo>
                    <a:pt x="1114" y="1154"/>
                    <a:pt x="0" y="2984"/>
                    <a:pt x="120" y="3521"/>
                  </a:cubicBezTo>
                  <a:cubicBezTo>
                    <a:pt x="211" y="3861"/>
                    <a:pt x="732" y="4407"/>
                    <a:pt x="1394" y="4516"/>
                  </a:cubicBezTo>
                  <a:lnTo>
                    <a:pt x="1394" y="4516"/>
                  </a:lnTo>
                  <a:lnTo>
                    <a:pt x="1393" y="4516"/>
                  </a:lnTo>
                  <a:lnTo>
                    <a:pt x="1472" y="6724"/>
                  </a:lnTo>
                  <a:lnTo>
                    <a:pt x="3581" y="6724"/>
                  </a:lnTo>
                  <a:lnTo>
                    <a:pt x="3641" y="4138"/>
                  </a:lnTo>
                  <a:cubicBezTo>
                    <a:pt x="3690" y="4157"/>
                    <a:pt x="3743" y="4166"/>
                    <a:pt x="3798" y="4166"/>
                  </a:cubicBezTo>
                  <a:cubicBezTo>
                    <a:pt x="4252" y="4166"/>
                    <a:pt x="4833" y="3554"/>
                    <a:pt x="4496" y="3163"/>
                  </a:cubicBezTo>
                  <a:cubicBezTo>
                    <a:pt x="4424" y="3075"/>
                    <a:pt x="4343" y="3040"/>
                    <a:pt x="4259" y="3040"/>
                  </a:cubicBezTo>
                  <a:cubicBezTo>
                    <a:pt x="3947" y="3040"/>
                    <a:pt x="3601" y="3521"/>
                    <a:pt x="3601" y="3521"/>
                  </a:cubicBezTo>
                  <a:lnTo>
                    <a:pt x="4556" y="1791"/>
                  </a:lnTo>
                  <a:cubicBezTo>
                    <a:pt x="4556" y="1791"/>
                    <a:pt x="4456" y="1174"/>
                    <a:pt x="3879" y="756"/>
                  </a:cubicBezTo>
                  <a:cubicBezTo>
                    <a:pt x="3303" y="299"/>
                    <a:pt x="2348" y="0"/>
                    <a:pt x="2348"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09;p21">
              <a:extLst>
                <a:ext uri="{FF2B5EF4-FFF2-40B4-BE49-F238E27FC236}">
                  <a16:creationId xmlns:a16="http://schemas.microsoft.com/office/drawing/2014/main" id="{54890263-791B-4342-B376-9DEE11902AED}"/>
                </a:ext>
              </a:extLst>
            </p:cNvPr>
            <p:cNvSpPr/>
            <p:nvPr/>
          </p:nvSpPr>
          <p:spPr>
            <a:xfrm>
              <a:off x="7089731" y="2605717"/>
              <a:ext cx="13424" cy="13929"/>
            </a:xfrm>
            <a:custGeom>
              <a:avLst/>
              <a:gdLst/>
              <a:ahLst/>
              <a:cxnLst/>
              <a:rect l="l" t="t" r="r" b="b"/>
              <a:pathLst>
                <a:path w="399" h="414" extrusionOk="0">
                  <a:moveTo>
                    <a:pt x="280" y="0"/>
                  </a:moveTo>
                  <a:cubicBezTo>
                    <a:pt x="240" y="0"/>
                    <a:pt x="189" y="19"/>
                    <a:pt x="160" y="48"/>
                  </a:cubicBezTo>
                  <a:lnTo>
                    <a:pt x="21" y="227"/>
                  </a:lnTo>
                  <a:cubicBezTo>
                    <a:pt x="1" y="287"/>
                    <a:pt x="21" y="346"/>
                    <a:pt x="81" y="406"/>
                  </a:cubicBezTo>
                  <a:cubicBezTo>
                    <a:pt x="100" y="411"/>
                    <a:pt x="119" y="413"/>
                    <a:pt x="137" y="413"/>
                  </a:cubicBezTo>
                  <a:cubicBezTo>
                    <a:pt x="189" y="413"/>
                    <a:pt x="230" y="391"/>
                    <a:pt x="260" y="346"/>
                  </a:cubicBezTo>
                  <a:lnTo>
                    <a:pt x="379" y="187"/>
                  </a:lnTo>
                  <a:cubicBezTo>
                    <a:pt x="399" y="128"/>
                    <a:pt x="379" y="48"/>
                    <a:pt x="319" y="8"/>
                  </a:cubicBezTo>
                  <a:cubicBezTo>
                    <a:pt x="309" y="3"/>
                    <a:pt x="295" y="0"/>
                    <a:pt x="28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10;p21">
              <a:extLst>
                <a:ext uri="{FF2B5EF4-FFF2-40B4-BE49-F238E27FC236}">
                  <a16:creationId xmlns:a16="http://schemas.microsoft.com/office/drawing/2014/main" id="{B7483D5A-4FE5-4E8C-9206-7489D10B5DD3}"/>
                </a:ext>
              </a:extLst>
            </p:cNvPr>
            <p:cNvSpPr/>
            <p:nvPr/>
          </p:nvSpPr>
          <p:spPr>
            <a:xfrm>
              <a:off x="7058307" y="2646797"/>
              <a:ext cx="53562" cy="54235"/>
            </a:xfrm>
            <a:custGeom>
              <a:avLst/>
              <a:gdLst/>
              <a:ahLst/>
              <a:cxnLst/>
              <a:rect l="l" t="t" r="r" b="b"/>
              <a:pathLst>
                <a:path w="1592" h="1612" fill="none" extrusionOk="0">
                  <a:moveTo>
                    <a:pt x="1591" y="776"/>
                  </a:moveTo>
                  <a:cubicBezTo>
                    <a:pt x="1591" y="776"/>
                    <a:pt x="0" y="1612"/>
                    <a:pt x="358" y="1"/>
                  </a:cubicBezTo>
                </a:path>
              </a:pathLst>
            </a:custGeom>
            <a:noFill/>
            <a:ln w="4475" cap="rnd" cmpd="sng">
              <a:solidFill>
                <a:srgbClr val="1D1D1B"/>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11;p21">
              <a:extLst>
                <a:ext uri="{FF2B5EF4-FFF2-40B4-BE49-F238E27FC236}">
                  <a16:creationId xmlns:a16="http://schemas.microsoft.com/office/drawing/2014/main" id="{85B3767E-BE20-4F1E-A6D7-B1003A92C02C}"/>
                </a:ext>
              </a:extLst>
            </p:cNvPr>
            <p:cNvSpPr/>
            <p:nvPr/>
          </p:nvSpPr>
          <p:spPr>
            <a:xfrm>
              <a:off x="7043772" y="2601949"/>
              <a:ext cx="76810" cy="47573"/>
            </a:xfrm>
            <a:custGeom>
              <a:avLst/>
              <a:gdLst/>
              <a:ahLst/>
              <a:cxnLst/>
              <a:rect l="l" t="t" r="r" b="b"/>
              <a:pathLst>
                <a:path w="2283" h="1414" extrusionOk="0">
                  <a:moveTo>
                    <a:pt x="2282" y="1"/>
                  </a:moveTo>
                  <a:cubicBezTo>
                    <a:pt x="2282" y="1"/>
                    <a:pt x="1555" y="586"/>
                    <a:pt x="833" y="586"/>
                  </a:cubicBezTo>
                  <a:cubicBezTo>
                    <a:pt x="745" y="586"/>
                    <a:pt x="658" y="577"/>
                    <a:pt x="571" y="558"/>
                  </a:cubicBezTo>
                  <a:cubicBezTo>
                    <a:pt x="505" y="545"/>
                    <a:pt x="455" y="539"/>
                    <a:pt x="418" y="539"/>
                  </a:cubicBezTo>
                  <a:cubicBezTo>
                    <a:pt x="1" y="539"/>
                    <a:pt x="1329" y="1304"/>
                    <a:pt x="1347" y="1413"/>
                  </a:cubicBezTo>
                  <a:lnTo>
                    <a:pt x="2282" y="1"/>
                  </a:ln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12;p21">
              <a:extLst>
                <a:ext uri="{FF2B5EF4-FFF2-40B4-BE49-F238E27FC236}">
                  <a16:creationId xmlns:a16="http://schemas.microsoft.com/office/drawing/2014/main" id="{35200FD1-E633-46CB-B1C7-A0E695D39203}"/>
                </a:ext>
              </a:extLst>
            </p:cNvPr>
            <p:cNvSpPr/>
            <p:nvPr/>
          </p:nvSpPr>
          <p:spPr>
            <a:xfrm>
              <a:off x="7035530" y="2601949"/>
              <a:ext cx="85053" cy="47573"/>
            </a:xfrm>
            <a:custGeom>
              <a:avLst/>
              <a:gdLst/>
              <a:ahLst/>
              <a:cxnLst/>
              <a:rect l="l" t="t" r="r" b="b"/>
              <a:pathLst>
                <a:path w="2528" h="1414" fill="none" extrusionOk="0">
                  <a:moveTo>
                    <a:pt x="2527" y="1"/>
                  </a:moveTo>
                  <a:cubicBezTo>
                    <a:pt x="2527" y="1"/>
                    <a:pt x="1612" y="737"/>
                    <a:pt x="816" y="558"/>
                  </a:cubicBezTo>
                  <a:cubicBezTo>
                    <a:pt x="1" y="399"/>
                    <a:pt x="1572" y="1294"/>
                    <a:pt x="1592" y="1413"/>
                  </a:cubicBez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13;p21">
              <a:extLst>
                <a:ext uri="{FF2B5EF4-FFF2-40B4-BE49-F238E27FC236}">
                  <a16:creationId xmlns:a16="http://schemas.microsoft.com/office/drawing/2014/main" id="{B84D5A73-521D-4201-9D4A-EC1877A2A75D}"/>
                </a:ext>
              </a:extLst>
            </p:cNvPr>
            <p:cNvSpPr/>
            <p:nvPr/>
          </p:nvSpPr>
          <p:spPr>
            <a:xfrm>
              <a:off x="7119203" y="2632061"/>
              <a:ext cx="16082" cy="16789"/>
            </a:xfrm>
            <a:custGeom>
              <a:avLst/>
              <a:gdLst/>
              <a:ahLst/>
              <a:cxnLst/>
              <a:rect l="l" t="t" r="r" b="b"/>
              <a:pathLst>
                <a:path w="478" h="499" extrusionOk="0">
                  <a:moveTo>
                    <a:pt x="300" y="1"/>
                  </a:moveTo>
                  <a:cubicBezTo>
                    <a:pt x="250" y="1"/>
                    <a:pt x="206" y="28"/>
                    <a:pt x="179" y="81"/>
                  </a:cubicBezTo>
                  <a:lnTo>
                    <a:pt x="40" y="279"/>
                  </a:lnTo>
                  <a:cubicBezTo>
                    <a:pt x="0" y="339"/>
                    <a:pt x="20" y="439"/>
                    <a:pt x="100" y="478"/>
                  </a:cubicBezTo>
                  <a:cubicBezTo>
                    <a:pt x="126" y="492"/>
                    <a:pt x="151" y="498"/>
                    <a:pt x="173" y="498"/>
                  </a:cubicBezTo>
                  <a:cubicBezTo>
                    <a:pt x="219" y="498"/>
                    <a:pt x="259" y="472"/>
                    <a:pt x="299" y="419"/>
                  </a:cubicBezTo>
                  <a:lnTo>
                    <a:pt x="418" y="220"/>
                  </a:lnTo>
                  <a:cubicBezTo>
                    <a:pt x="478" y="140"/>
                    <a:pt x="438" y="61"/>
                    <a:pt x="378" y="21"/>
                  </a:cubicBezTo>
                  <a:cubicBezTo>
                    <a:pt x="352" y="8"/>
                    <a:pt x="325" y="1"/>
                    <a:pt x="30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14;p21">
              <a:extLst>
                <a:ext uri="{FF2B5EF4-FFF2-40B4-BE49-F238E27FC236}">
                  <a16:creationId xmlns:a16="http://schemas.microsoft.com/office/drawing/2014/main" id="{4235A71F-5C07-48E6-8E9D-657C6254D6EA}"/>
                </a:ext>
              </a:extLst>
            </p:cNvPr>
            <p:cNvSpPr/>
            <p:nvPr/>
          </p:nvSpPr>
          <p:spPr>
            <a:xfrm>
              <a:off x="7085054" y="2492436"/>
              <a:ext cx="170711" cy="234871"/>
            </a:xfrm>
            <a:custGeom>
              <a:avLst/>
              <a:gdLst/>
              <a:ahLst/>
              <a:cxnLst/>
              <a:rect l="l" t="t" r="r" b="b"/>
              <a:pathLst>
                <a:path w="5074" h="6981" extrusionOk="0">
                  <a:moveTo>
                    <a:pt x="766" y="0"/>
                  </a:moveTo>
                  <a:cubicBezTo>
                    <a:pt x="553" y="0"/>
                    <a:pt x="399" y="308"/>
                    <a:pt x="399" y="710"/>
                  </a:cubicBezTo>
                  <a:cubicBezTo>
                    <a:pt x="310" y="658"/>
                    <a:pt x="232" y="625"/>
                    <a:pt x="172" y="625"/>
                  </a:cubicBezTo>
                  <a:cubicBezTo>
                    <a:pt x="69" y="625"/>
                    <a:pt x="16" y="718"/>
                    <a:pt x="41" y="968"/>
                  </a:cubicBezTo>
                  <a:cubicBezTo>
                    <a:pt x="100" y="1386"/>
                    <a:pt x="319" y="1724"/>
                    <a:pt x="558" y="2003"/>
                  </a:cubicBezTo>
                  <a:cubicBezTo>
                    <a:pt x="475" y="1951"/>
                    <a:pt x="391" y="1920"/>
                    <a:pt x="320" y="1920"/>
                  </a:cubicBezTo>
                  <a:cubicBezTo>
                    <a:pt x="254" y="1920"/>
                    <a:pt x="198" y="1946"/>
                    <a:pt x="160" y="2003"/>
                  </a:cubicBezTo>
                  <a:cubicBezTo>
                    <a:pt x="1" y="2301"/>
                    <a:pt x="1712" y="3395"/>
                    <a:pt x="2507" y="3495"/>
                  </a:cubicBezTo>
                  <a:cubicBezTo>
                    <a:pt x="2865" y="3554"/>
                    <a:pt x="3084" y="3773"/>
                    <a:pt x="3084" y="4151"/>
                  </a:cubicBezTo>
                  <a:cubicBezTo>
                    <a:pt x="3064" y="4429"/>
                    <a:pt x="2905" y="4648"/>
                    <a:pt x="2766" y="4867"/>
                  </a:cubicBezTo>
                  <a:cubicBezTo>
                    <a:pt x="2607" y="5046"/>
                    <a:pt x="2388" y="5265"/>
                    <a:pt x="2368" y="5484"/>
                  </a:cubicBezTo>
                  <a:cubicBezTo>
                    <a:pt x="2344" y="5641"/>
                    <a:pt x="2445" y="5717"/>
                    <a:pt x="2563" y="5717"/>
                  </a:cubicBezTo>
                  <a:cubicBezTo>
                    <a:pt x="2639" y="5717"/>
                    <a:pt x="2723" y="5685"/>
                    <a:pt x="2786" y="5623"/>
                  </a:cubicBezTo>
                  <a:cubicBezTo>
                    <a:pt x="2895" y="5482"/>
                    <a:pt x="3213" y="5109"/>
                    <a:pt x="3450" y="5109"/>
                  </a:cubicBezTo>
                  <a:cubicBezTo>
                    <a:pt x="3515" y="5109"/>
                    <a:pt x="3574" y="5137"/>
                    <a:pt x="3621" y="5205"/>
                  </a:cubicBezTo>
                  <a:cubicBezTo>
                    <a:pt x="3701" y="5305"/>
                    <a:pt x="3661" y="5464"/>
                    <a:pt x="3621" y="5563"/>
                  </a:cubicBezTo>
                  <a:cubicBezTo>
                    <a:pt x="3581" y="5663"/>
                    <a:pt x="3502" y="5762"/>
                    <a:pt x="3402" y="5862"/>
                  </a:cubicBezTo>
                  <a:cubicBezTo>
                    <a:pt x="3287" y="5964"/>
                    <a:pt x="3147" y="6042"/>
                    <a:pt x="3009" y="6042"/>
                  </a:cubicBezTo>
                  <a:cubicBezTo>
                    <a:pt x="2933" y="6042"/>
                    <a:pt x="2857" y="6018"/>
                    <a:pt x="2786" y="5961"/>
                  </a:cubicBezTo>
                  <a:cubicBezTo>
                    <a:pt x="2686" y="6140"/>
                    <a:pt x="2567" y="6299"/>
                    <a:pt x="2487" y="6478"/>
                  </a:cubicBezTo>
                  <a:cubicBezTo>
                    <a:pt x="2428" y="6618"/>
                    <a:pt x="2368" y="6836"/>
                    <a:pt x="2487" y="6936"/>
                  </a:cubicBezTo>
                  <a:cubicBezTo>
                    <a:pt x="2534" y="6967"/>
                    <a:pt x="2587" y="6981"/>
                    <a:pt x="2642" y="6981"/>
                  </a:cubicBezTo>
                  <a:cubicBezTo>
                    <a:pt x="2941" y="6981"/>
                    <a:pt x="3334" y="6593"/>
                    <a:pt x="3502" y="6459"/>
                  </a:cubicBezTo>
                  <a:cubicBezTo>
                    <a:pt x="4079" y="5961"/>
                    <a:pt x="4516" y="5265"/>
                    <a:pt x="4815" y="4569"/>
                  </a:cubicBezTo>
                  <a:cubicBezTo>
                    <a:pt x="4994" y="4191"/>
                    <a:pt x="5073" y="3713"/>
                    <a:pt x="4874" y="3355"/>
                  </a:cubicBezTo>
                  <a:cubicBezTo>
                    <a:pt x="4815" y="3256"/>
                    <a:pt x="4735" y="3176"/>
                    <a:pt x="4676" y="3097"/>
                  </a:cubicBezTo>
                  <a:cubicBezTo>
                    <a:pt x="4536" y="2977"/>
                    <a:pt x="4496" y="2997"/>
                    <a:pt x="4496" y="2818"/>
                  </a:cubicBezTo>
                  <a:cubicBezTo>
                    <a:pt x="4437" y="2321"/>
                    <a:pt x="4119" y="2022"/>
                    <a:pt x="3681" y="1863"/>
                  </a:cubicBezTo>
                  <a:cubicBezTo>
                    <a:pt x="3303" y="1704"/>
                    <a:pt x="2925" y="1724"/>
                    <a:pt x="2547" y="1585"/>
                  </a:cubicBezTo>
                  <a:cubicBezTo>
                    <a:pt x="1910" y="1286"/>
                    <a:pt x="1513" y="650"/>
                    <a:pt x="1035" y="153"/>
                  </a:cubicBezTo>
                  <a:cubicBezTo>
                    <a:pt x="941" y="47"/>
                    <a:pt x="849" y="0"/>
                    <a:pt x="766"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15;p21">
              <a:extLst>
                <a:ext uri="{FF2B5EF4-FFF2-40B4-BE49-F238E27FC236}">
                  <a16:creationId xmlns:a16="http://schemas.microsoft.com/office/drawing/2014/main" id="{399D87F2-68A4-49CA-9D1A-2FAE9704ECFB}"/>
                </a:ext>
              </a:extLst>
            </p:cNvPr>
            <p:cNvSpPr/>
            <p:nvPr/>
          </p:nvSpPr>
          <p:spPr>
            <a:xfrm>
              <a:off x="6956566" y="2749816"/>
              <a:ext cx="332641" cy="483031"/>
            </a:xfrm>
            <a:custGeom>
              <a:avLst/>
              <a:gdLst/>
              <a:ahLst/>
              <a:cxnLst/>
              <a:rect l="l" t="t" r="r" b="b"/>
              <a:pathLst>
                <a:path w="9887" h="14357" extrusionOk="0">
                  <a:moveTo>
                    <a:pt x="4340" y="1"/>
                  </a:moveTo>
                  <a:cubicBezTo>
                    <a:pt x="4087" y="1"/>
                    <a:pt x="2595" y="134"/>
                    <a:pt x="2049" y="3225"/>
                  </a:cubicBezTo>
                  <a:cubicBezTo>
                    <a:pt x="1453" y="6606"/>
                    <a:pt x="0" y="10466"/>
                    <a:pt x="0" y="10466"/>
                  </a:cubicBezTo>
                  <a:cubicBezTo>
                    <a:pt x="1184" y="13473"/>
                    <a:pt x="3409" y="14356"/>
                    <a:pt x="5412" y="14356"/>
                  </a:cubicBezTo>
                  <a:cubicBezTo>
                    <a:pt x="7516" y="14356"/>
                    <a:pt x="9376" y="13382"/>
                    <a:pt x="9529" y="12873"/>
                  </a:cubicBezTo>
                  <a:cubicBezTo>
                    <a:pt x="9887" y="11878"/>
                    <a:pt x="9529" y="5015"/>
                    <a:pt x="9111" y="2588"/>
                  </a:cubicBezTo>
                  <a:cubicBezTo>
                    <a:pt x="8514" y="1514"/>
                    <a:pt x="6545" y="480"/>
                    <a:pt x="6545" y="480"/>
                  </a:cubicBezTo>
                  <a:cubicBezTo>
                    <a:pt x="6545" y="480"/>
                    <a:pt x="6169" y="723"/>
                    <a:pt x="5648" y="723"/>
                  </a:cubicBezTo>
                  <a:cubicBezTo>
                    <a:pt x="5470" y="723"/>
                    <a:pt x="5275" y="695"/>
                    <a:pt x="5073" y="619"/>
                  </a:cubicBezTo>
                  <a:cubicBezTo>
                    <a:pt x="4277" y="340"/>
                    <a:pt x="4377" y="2"/>
                    <a:pt x="4377" y="2"/>
                  </a:cubicBezTo>
                  <a:cubicBezTo>
                    <a:pt x="4377" y="2"/>
                    <a:pt x="4364" y="1"/>
                    <a:pt x="4340"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16;p21">
              <a:extLst>
                <a:ext uri="{FF2B5EF4-FFF2-40B4-BE49-F238E27FC236}">
                  <a16:creationId xmlns:a16="http://schemas.microsoft.com/office/drawing/2014/main" id="{9C272B0C-A87C-4974-BF32-0CE357E5C2D4}"/>
                </a:ext>
              </a:extLst>
            </p:cNvPr>
            <p:cNvSpPr/>
            <p:nvPr/>
          </p:nvSpPr>
          <p:spPr>
            <a:xfrm>
              <a:off x="7077047" y="2749211"/>
              <a:ext cx="110454" cy="127175"/>
            </a:xfrm>
            <a:custGeom>
              <a:avLst/>
              <a:gdLst/>
              <a:ahLst/>
              <a:cxnLst/>
              <a:rect l="l" t="t" r="r" b="b"/>
              <a:pathLst>
                <a:path w="3283" h="3780" extrusionOk="0">
                  <a:moveTo>
                    <a:pt x="438" y="0"/>
                  </a:moveTo>
                  <a:lnTo>
                    <a:pt x="0" y="3780"/>
                  </a:lnTo>
                  <a:cubicBezTo>
                    <a:pt x="0" y="3780"/>
                    <a:pt x="1333" y="1910"/>
                    <a:pt x="2049" y="1413"/>
                  </a:cubicBezTo>
                  <a:cubicBezTo>
                    <a:pt x="2765" y="915"/>
                    <a:pt x="3282" y="716"/>
                    <a:pt x="3282" y="716"/>
                  </a:cubicBezTo>
                  <a:lnTo>
                    <a:pt x="2944" y="517"/>
                  </a:lnTo>
                  <a:cubicBezTo>
                    <a:pt x="2945" y="517"/>
                    <a:pt x="2944" y="517"/>
                    <a:pt x="2943" y="517"/>
                  </a:cubicBezTo>
                  <a:cubicBezTo>
                    <a:pt x="2916" y="517"/>
                    <a:pt x="2437" y="634"/>
                    <a:pt x="1936" y="634"/>
                  </a:cubicBezTo>
                  <a:cubicBezTo>
                    <a:pt x="1426" y="634"/>
                    <a:pt x="894" y="512"/>
                    <a:pt x="796" y="20"/>
                  </a:cubicBezTo>
                  <a:lnTo>
                    <a:pt x="4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7;p21">
              <a:extLst>
                <a:ext uri="{FF2B5EF4-FFF2-40B4-BE49-F238E27FC236}">
                  <a16:creationId xmlns:a16="http://schemas.microsoft.com/office/drawing/2014/main" id="{0D99A6FA-1C97-4620-88A5-C046A5D0E4BA}"/>
                </a:ext>
              </a:extLst>
            </p:cNvPr>
            <p:cNvSpPr/>
            <p:nvPr/>
          </p:nvSpPr>
          <p:spPr>
            <a:xfrm>
              <a:off x="7076374" y="2749883"/>
              <a:ext cx="113785" cy="127848"/>
            </a:xfrm>
            <a:custGeom>
              <a:avLst/>
              <a:gdLst/>
              <a:ahLst/>
              <a:cxnLst/>
              <a:rect l="l" t="t" r="r" b="b"/>
              <a:pathLst>
                <a:path w="3382" h="3800" fill="none" extrusionOk="0">
                  <a:moveTo>
                    <a:pt x="478" y="0"/>
                  </a:moveTo>
                  <a:cubicBezTo>
                    <a:pt x="478" y="0"/>
                    <a:pt x="119" y="1910"/>
                    <a:pt x="0" y="3800"/>
                  </a:cubicBezTo>
                  <a:cubicBezTo>
                    <a:pt x="0" y="3800"/>
                    <a:pt x="1751" y="995"/>
                    <a:pt x="3382" y="637"/>
                  </a:cubicBez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18;p21">
              <a:extLst>
                <a:ext uri="{FF2B5EF4-FFF2-40B4-BE49-F238E27FC236}">
                  <a16:creationId xmlns:a16="http://schemas.microsoft.com/office/drawing/2014/main" id="{3C0BF558-5E91-4DA1-A96F-C14328B7E775}"/>
                </a:ext>
              </a:extLst>
            </p:cNvPr>
            <p:cNvSpPr/>
            <p:nvPr/>
          </p:nvSpPr>
          <p:spPr>
            <a:xfrm>
              <a:off x="6956566" y="2812799"/>
              <a:ext cx="78324" cy="289139"/>
            </a:xfrm>
            <a:custGeom>
              <a:avLst/>
              <a:gdLst/>
              <a:ahLst/>
              <a:cxnLst/>
              <a:rect l="l" t="t" r="r" b="b"/>
              <a:pathLst>
                <a:path w="2328" h="8594" fill="none" extrusionOk="0">
                  <a:moveTo>
                    <a:pt x="0" y="8594"/>
                  </a:moveTo>
                  <a:cubicBezTo>
                    <a:pt x="0" y="8594"/>
                    <a:pt x="1453" y="4734"/>
                    <a:pt x="2049" y="1353"/>
                  </a:cubicBezTo>
                  <a:cubicBezTo>
                    <a:pt x="2149" y="816"/>
                    <a:pt x="2228" y="358"/>
                    <a:pt x="2328" y="0"/>
                  </a:cubicBez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19;p21">
              <a:extLst>
                <a:ext uri="{FF2B5EF4-FFF2-40B4-BE49-F238E27FC236}">
                  <a16:creationId xmlns:a16="http://schemas.microsoft.com/office/drawing/2014/main" id="{245A731A-3649-49A0-9883-47DC413EC4E3}"/>
                </a:ext>
              </a:extLst>
            </p:cNvPr>
            <p:cNvSpPr/>
            <p:nvPr/>
          </p:nvSpPr>
          <p:spPr>
            <a:xfrm>
              <a:off x="7068333" y="2877699"/>
              <a:ext cx="20792" cy="97737"/>
            </a:xfrm>
            <a:custGeom>
              <a:avLst/>
              <a:gdLst/>
              <a:ahLst/>
              <a:cxnLst/>
              <a:rect l="l" t="t" r="r" b="b"/>
              <a:pathLst>
                <a:path w="618" h="2905" fill="none" extrusionOk="0">
                  <a:moveTo>
                    <a:pt x="239" y="1"/>
                  </a:moveTo>
                  <a:cubicBezTo>
                    <a:pt x="239" y="1"/>
                    <a:pt x="617" y="1751"/>
                    <a:pt x="0" y="2905"/>
                  </a:cubicBez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20;p21">
              <a:extLst>
                <a:ext uri="{FF2B5EF4-FFF2-40B4-BE49-F238E27FC236}">
                  <a16:creationId xmlns:a16="http://schemas.microsoft.com/office/drawing/2014/main" id="{1688F68F-6B69-4164-BF30-5B89A081CBA5}"/>
                </a:ext>
              </a:extLst>
            </p:cNvPr>
            <p:cNvSpPr/>
            <p:nvPr/>
          </p:nvSpPr>
          <p:spPr>
            <a:xfrm>
              <a:off x="7035530" y="2947309"/>
              <a:ext cx="17293" cy="14131"/>
            </a:xfrm>
            <a:custGeom>
              <a:avLst/>
              <a:gdLst/>
              <a:ahLst/>
              <a:cxnLst/>
              <a:rect l="l" t="t" r="r" b="b"/>
              <a:pathLst>
                <a:path w="514" h="420" extrusionOk="0">
                  <a:moveTo>
                    <a:pt x="239" y="0"/>
                  </a:moveTo>
                  <a:cubicBezTo>
                    <a:pt x="40" y="20"/>
                    <a:pt x="1" y="299"/>
                    <a:pt x="180" y="398"/>
                  </a:cubicBezTo>
                  <a:cubicBezTo>
                    <a:pt x="200" y="398"/>
                    <a:pt x="200" y="418"/>
                    <a:pt x="220" y="418"/>
                  </a:cubicBezTo>
                  <a:lnTo>
                    <a:pt x="279" y="418"/>
                  </a:lnTo>
                  <a:cubicBezTo>
                    <a:pt x="285" y="419"/>
                    <a:pt x="290" y="420"/>
                    <a:pt x="296" y="420"/>
                  </a:cubicBezTo>
                  <a:cubicBezTo>
                    <a:pt x="409" y="420"/>
                    <a:pt x="513" y="234"/>
                    <a:pt x="418" y="120"/>
                  </a:cubicBezTo>
                  <a:cubicBezTo>
                    <a:pt x="399" y="40"/>
                    <a:pt x="339" y="0"/>
                    <a:pt x="23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21;p21">
              <a:extLst>
                <a:ext uri="{FF2B5EF4-FFF2-40B4-BE49-F238E27FC236}">
                  <a16:creationId xmlns:a16="http://schemas.microsoft.com/office/drawing/2014/main" id="{0CCC46DA-F017-4071-8867-3CD11E1C41F5}"/>
                </a:ext>
              </a:extLst>
            </p:cNvPr>
            <p:cNvSpPr/>
            <p:nvPr/>
          </p:nvSpPr>
          <p:spPr>
            <a:xfrm>
              <a:off x="7059619" y="2972307"/>
              <a:ext cx="17461" cy="15846"/>
            </a:xfrm>
            <a:custGeom>
              <a:avLst/>
              <a:gdLst/>
              <a:ahLst/>
              <a:cxnLst/>
              <a:rect l="l" t="t" r="r" b="b"/>
              <a:pathLst>
                <a:path w="519" h="471" extrusionOk="0">
                  <a:moveTo>
                    <a:pt x="192" y="1"/>
                  </a:moveTo>
                  <a:cubicBezTo>
                    <a:pt x="134" y="1"/>
                    <a:pt x="84" y="40"/>
                    <a:pt x="60" y="133"/>
                  </a:cubicBezTo>
                  <a:cubicBezTo>
                    <a:pt x="1" y="272"/>
                    <a:pt x="80" y="471"/>
                    <a:pt x="279" y="471"/>
                  </a:cubicBezTo>
                  <a:cubicBezTo>
                    <a:pt x="399" y="471"/>
                    <a:pt x="518" y="292"/>
                    <a:pt x="458" y="153"/>
                  </a:cubicBezTo>
                  <a:lnTo>
                    <a:pt x="379" y="73"/>
                  </a:lnTo>
                  <a:cubicBezTo>
                    <a:pt x="359" y="53"/>
                    <a:pt x="359" y="53"/>
                    <a:pt x="319" y="53"/>
                  </a:cubicBezTo>
                  <a:cubicBezTo>
                    <a:pt x="278" y="20"/>
                    <a:pt x="233" y="1"/>
                    <a:pt x="19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22;p21">
              <a:extLst>
                <a:ext uri="{FF2B5EF4-FFF2-40B4-BE49-F238E27FC236}">
                  <a16:creationId xmlns:a16="http://schemas.microsoft.com/office/drawing/2014/main" id="{1C609AC6-4A3E-49A3-B3E7-18FA467B55FF}"/>
                </a:ext>
              </a:extLst>
            </p:cNvPr>
            <p:cNvSpPr/>
            <p:nvPr/>
          </p:nvSpPr>
          <p:spPr>
            <a:xfrm>
              <a:off x="7000068" y="2348303"/>
              <a:ext cx="132559" cy="156648"/>
            </a:xfrm>
            <a:custGeom>
              <a:avLst/>
              <a:gdLst/>
              <a:ahLst/>
              <a:cxnLst/>
              <a:rect l="l" t="t" r="r" b="b"/>
              <a:pathLst>
                <a:path w="3940" h="4656" extrusionOk="0">
                  <a:moveTo>
                    <a:pt x="3939" y="0"/>
                  </a:moveTo>
                  <a:lnTo>
                    <a:pt x="1254" y="1572"/>
                  </a:lnTo>
                  <a:lnTo>
                    <a:pt x="0" y="4655"/>
                  </a:lnTo>
                  <a:lnTo>
                    <a:pt x="2726" y="3084"/>
                  </a:lnTo>
                  <a:lnTo>
                    <a:pt x="3939" y="0"/>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23;p21">
              <a:extLst>
                <a:ext uri="{FF2B5EF4-FFF2-40B4-BE49-F238E27FC236}">
                  <a16:creationId xmlns:a16="http://schemas.microsoft.com/office/drawing/2014/main" id="{622170DA-5CE9-40A6-A62D-B5EDE10EF868}"/>
                </a:ext>
              </a:extLst>
            </p:cNvPr>
            <p:cNvSpPr/>
            <p:nvPr/>
          </p:nvSpPr>
          <p:spPr>
            <a:xfrm>
              <a:off x="7085054" y="2246563"/>
              <a:ext cx="214886" cy="124518"/>
            </a:xfrm>
            <a:custGeom>
              <a:avLst/>
              <a:gdLst/>
              <a:ahLst/>
              <a:cxnLst/>
              <a:rect l="l" t="t" r="r" b="b"/>
              <a:pathLst>
                <a:path w="6387" h="3701" extrusionOk="0">
                  <a:moveTo>
                    <a:pt x="2706" y="1"/>
                  </a:moveTo>
                  <a:lnTo>
                    <a:pt x="1" y="1552"/>
                  </a:lnTo>
                  <a:lnTo>
                    <a:pt x="3701" y="3701"/>
                  </a:lnTo>
                  <a:lnTo>
                    <a:pt x="6386" y="2129"/>
                  </a:lnTo>
                  <a:lnTo>
                    <a:pt x="2706" y="1"/>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24;p21">
              <a:extLst>
                <a:ext uri="{FF2B5EF4-FFF2-40B4-BE49-F238E27FC236}">
                  <a16:creationId xmlns:a16="http://schemas.microsoft.com/office/drawing/2014/main" id="{E1F83C0A-DF80-46B9-BEFD-FA890A8D6900}"/>
                </a:ext>
              </a:extLst>
            </p:cNvPr>
            <p:cNvSpPr/>
            <p:nvPr/>
          </p:nvSpPr>
          <p:spPr>
            <a:xfrm>
              <a:off x="7085054" y="2097316"/>
              <a:ext cx="152644" cy="201496"/>
            </a:xfrm>
            <a:custGeom>
              <a:avLst/>
              <a:gdLst/>
              <a:ahLst/>
              <a:cxnLst/>
              <a:rect l="l" t="t" r="r" b="b"/>
              <a:pathLst>
                <a:path w="4537" h="5989" extrusionOk="0">
                  <a:moveTo>
                    <a:pt x="4536" y="1"/>
                  </a:moveTo>
                  <a:lnTo>
                    <a:pt x="1831" y="1572"/>
                  </a:lnTo>
                  <a:lnTo>
                    <a:pt x="1" y="5988"/>
                  </a:lnTo>
                  <a:lnTo>
                    <a:pt x="2706" y="4437"/>
                  </a:lnTo>
                  <a:lnTo>
                    <a:pt x="4536" y="1"/>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25;p21">
              <a:extLst>
                <a:ext uri="{FF2B5EF4-FFF2-40B4-BE49-F238E27FC236}">
                  <a16:creationId xmlns:a16="http://schemas.microsoft.com/office/drawing/2014/main" id="{C0ED72B2-041B-4A0D-BCB5-D3EF7A265A8A}"/>
                </a:ext>
              </a:extLst>
            </p:cNvPr>
            <p:cNvSpPr/>
            <p:nvPr/>
          </p:nvSpPr>
          <p:spPr>
            <a:xfrm>
              <a:off x="7089731" y="1869106"/>
              <a:ext cx="207518" cy="119168"/>
            </a:xfrm>
            <a:custGeom>
              <a:avLst/>
              <a:gdLst/>
              <a:ahLst/>
              <a:cxnLst/>
              <a:rect l="l" t="t" r="r" b="b"/>
              <a:pathLst>
                <a:path w="6168" h="3542" extrusionOk="0">
                  <a:moveTo>
                    <a:pt x="2706" y="0"/>
                  </a:moveTo>
                  <a:lnTo>
                    <a:pt x="1" y="1552"/>
                  </a:lnTo>
                  <a:lnTo>
                    <a:pt x="3462" y="3541"/>
                  </a:lnTo>
                  <a:lnTo>
                    <a:pt x="6168" y="1990"/>
                  </a:lnTo>
                  <a:lnTo>
                    <a:pt x="2706" y="0"/>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26;p21">
              <a:extLst>
                <a:ext uri="{FF2B5EF4-FFF2-40B4-BE49-F238E27FC236}">
                  <a16:creationId xmlns:a16="http://schemas.microsoft.com/office/drawing/2014/main" id="{5943F2B5-865E-4F8C-A79F-4B6FE41B9D10}"/>
                </a:ext>
              </a:extLst>
            </p:cNvPr>
            <p:cNvSpPr/>
            <p:nvPr/>
          </p:nvSpPr>
          <p:spPr>
            <a:xfrm>
              <a:off x="7206208" y="1936025"/>
              <a:ext cx="305221" cy="791112"/>
            </a:xfrm>
            <a:custGeom>
              <a:avLst/>
              <a:gdLst/>
              <a:ahLst/>
              <a:cxnLst/>
              <a:rect l="l" t="t" r="r" b="b"/>
              <a:pathLst>
                <a:path w="9072" h="23514" extrusionOk="0">
                  <a:moveTo>
                    <a:pt x="2706" y="1"/>
                  </a:moveTo>
                  <a:lnTo>
                    <a:pt x="0" y="1552"/>
                  </a:lnTo>
                  <a:lnTo>
                    <a:pt x="6366" y="23514"/>
                  </a:lnTo>
                  <a:lnTo>
                    <a:pt x="9071" y="21942"/>
                  </a:lnTo>
                  <a:lnTo>
                    <a:pt x="2706" y="1"/>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27;p21">
              <a:extLst>
                <a:ext uri="{FF2B5EF4-FFF2-40B4-BE49-F238E27FC236}">
                  <a16:creationId xmlns:a16="http://schemas.microsoft.com/office/drawing/2014/main" id="{DF2FD503-3396-419F-8EE9-38865EE3CABC}"/>
                </a:ext>
              </a:extLst>
            </p:cNvPr>
            <p:cNvSpPr/>
            <p:nvPr/>
          </p:nvSpPr>
          <p:spPr>
            <a:xfrm>
              <a:off x="6865524" y="1920649"/>
              <a:ext cx="554862" cy="825900"/>
            </a:xfrm>
            <a:custGeom>
              <a:avLst/>
              <a:gdLst/>
              <a:ahLst/>
              <a:cxnLst/>
              <a:rect l="l" t="t" r="r" b="b"/>
              <a:pathLst>
                <a:path w="16492" h="24548" extrusionOk="0">
                  <a:moveTo>
                    <a:pt x="8356" y="6823"/>
                  </a:moveTo>
                  <a:lnTo>
                    <a:pt x="8416" y="6843"/>
                  </a:lnTo>
                  <a:lnTo>
                    <a:pt x="10226" y="13388"/>
                  </a:lnTo>
                  <a:lnTo>
                    <a:pt x="6526" y="11239"/>
                  </a:lnTo>
                  <a:lnTo>
                    <a:pt x="8356" y="6823"/>
                  </a:lnTo>
                  <a:close/>
                  <a:moveTo>
                    <a:pt x="6665" y="0"/>
                  </a:moveTo>
                  <a:lnTo>
                    <a:pt x="1" y="15019"/>
                  </a:lnTo>
                  <a:lnTo>
                    <a:pt x="3999" y="17327"/>
                  </a:lnTo>
                  <a:lnTo>
                    <a:pt x="5233" y="14283"/>
                  </a:lnTo>
                  <a:lnTo>
                    <a:pt x="11459" y="17884"/>
                  </a:lnTo>
                  <a:lnTo>
                    <a:pt x="12653" y="22359"/>
                  </a:lnTo>
                  <a:lnTo>
                    <a:pt x="16432" y="24548"/>
                  </a:lnTo>
                  <a:lnTo>
                    <a:pt x="16492" y="23991"/>
                  </a:lnTo>
                  <a:lnTo>
                    <a:pt x="10126" y="2009"/>
                  </a:lnTo>
                  <a:lnTo>
                    <a:pt x="66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92" name="Google Shape;828;p21">
              <a:extLst>
                <a:ext uri="{FF2B5EF4-FFF2-40B4-BE49-F238E27FC236}">
                  <a16:creationId xmlns:a16="http://schemas.microsoft.com/office/drawing/2014/main" id="{976F9D12-4AA4-4552-A6C9-F18C0CE9989F}"/>
                </a:ext>
              </a:extLst>
            </p:cNvPr>
            <p:cNvSpPr/>
            <p:nvPr/>
          </p:nvSpPr>
          <p:spPr>
            <a:xfrm>
              <a:off x="7206208" y="1936025"/>
              <a:ext cx="91041" cy="52922"/>
            </a:xfrm>
            <a:custGeom>
              <a:avLst/>
              <a:gdLst/>
              <a:ahLst/>
              <a:cxnLst/>
              <a:rect l="l" t="t" r="r" b="b"/>
              <a:pathLst>
                <a:path w="2706" h="1573" fill="none" extrusionOk="0">
                  <a:moveTo>
                    <a:pt x="2706" y="1"/>
                  </a:moveTo>
                  <a:lnTo>
                    <a:pt x="0" y="1572"/>
                  </a:ln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29;p21">
              <a:extLst>
                <a:ext uri="{FF2B5EF4-FFF2-40B4-BE49-F238E27FC236}">
                  <a16:creationId xmlns:a16="http://schemas.microsoft.com/office/drawing/2014/main" id="{F7338DC4-37C4-487A-A573-707CA243B801}"/>
                </a:ext>
              </a:extLst>
            </p:cNvPr>
            <p:cNvSpPr/>
            <p:nvPr/>
          </p:nvSpPr>
          <p:spPr>
            <a:xfrm>
              <a:off x="7085054" y="2246563"/>
              <a:ext cx="91075" cy="52250"/>
            </a:xfrm>
            <a:custGeom>
              <a:avLst/>
              <a:gdLst/>
              <a:ahLst/>
              <a:cxnLst/>
              <a:rect l="l" t="t" r="r" b="b"/>
              <a:pathLst>
                <a:path w="2707" h="1553" fill="none" extrusionOk="0">
                  <a:moveTo>
                    <a:pt x="1" y="1552"/>
                  </a:moveTo>
                  <a:lnTo>
                    <a:pt x="2706" y="1"/>
                  </a:ln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30;p21">
              <a:extLst>
                <a:ext uri="{FF2B5EF4-FFF2-40B4-BE49-F238E27FC236}">
                  <a16:creationId xmlns:a16="http://schemas.microsoft.com/office/drawing/2014/main" id="{5971ADDE-9F85-45BC-A549-2DE679899C0A}"/>
                </a:ext>
              </a:extLst>
            </p:cNvPr>
            <p:cNvSpPr/>
            <p:nvPr/>
          </p:nvSpPr>
          <p:spPr>
            <a:xfrm>
              <a:off x="7379544" y="2654199"/>
              <a:ext cx="130203" cy="104398"/>
            </a:xfrm>
            <a:custGeom>
              <a:avLst/>
              <a:gdLst/>
              <a:ahLst/>
              <a:cxnLst/>
              <a:rect l="l" t="t" r="r" b="b"/>
              <a:pathLst>
                <a:path w="3870" h="3103" extrusionOk="0">
                  <a:moveTo>
                    <a:pt x="3006" y="0"/>
                  </a:moveTo>
                  <a:cubicBezTo>
                    <a:pt x="2976" y="0"/>
                    <a:pt x="2942" y="41"/>
                    <a:pt x="2905" y="139"/>
                  </a:cubicBezTo>
                  <a:cubicBezTo>
                    <a:pt x="2751" y="482"/>
                    <a:pt x="2710" y="705"/>
                    <a:pt x="2702" y="830"/>
                  </a:cubicBezTo>
                  <a:lnTo>
                    <a:pt x="2702" y="830"/>
                  </a:lnTo>
                  <a:cubicBezTo>
                    <a:pt x="2691" y="605"/>
                    <a:pt x="2656" y="152"/>
                    <a:pt x="2542" y="152"/>
                  </a:cubicBezTo>
                  <a:cubicBezTo>
                    <a:pt x="2502" y="152"/>
                    <a:pt x="2451" y="210"/>
                    <a:pt x="2388" y="358"/>
                  </a:cubicBezTo>
                  <a:lnTo>
                    <a:pt x="2089" y="1074"/>
                  </a:lnTo>
                  <a:cubicBezTo>
                    <a:pt x="2089" y="1074"/>
                    <a:pt x="2089" y="490"/>
                    <a:pt x="2001" y="490"/>
                  </a:cubicBezTo>
                  <a:cubicBezTo>
                    <a:pt x="1978" y="490"/>
                    <a:pt x="1948" y="532"/>
                    <a:pt x="1910" y="636"/>
                  </a:cubicBezTo>
                  <a:lnTo>
                    <a:pt x="1731" y="1113"/>
                  </a:lnTo>
                  <a:cubicBezTo>
                    <a:pt x="1731" y="1113"/>
                    <a:pt x="1617" y="1103"/>
                    <a:pt x="1462" y="1103"/>
                  </a:cubicBezTo>
                  <a:cubicBezTo>
                    <a:pt x="1137" y="1103"/>
                    <a:pt x="631" y="1149"/>
                    <a:pt x="617" y="1432"/>
                  </a:cubicBezTo>
                  <a:cubicBezTo>
                    <a:pt x="597" y="1869"/>
                    <a:pt x="1" y="2705"/>
                    <a:pt x="259" y="2824"/>
                  </a:cubicBezTo>
                  <a:cubicBezTo>
                    <a:pt x="415" y="2891"/>
                    <a:pt x="672" y="3102"/>
                    <a:pt x="923" y="3102"/>
                  </a:cubicBezTo>
                  <a:cubicBezTo>
                    <a:pt x="1120" y="3102"/>
                    <a:pt x="1313" y="2973"/>
                    <a:pt x="1453" y="2546"/>
                  </a:cubicBezTo>
                  <a:cubicBezTo>
                    <a:pt x="1453" y="2546"/>
                    <a:pt x="1593" y="1936"/>
                    <a:pt x="2429" y="1936"/>
                  </a:cubicBezTo>
                  <a:cubicBezTo>
                    <a:pt x="2536" y="1936"/>
                    <a:pt x="2654" y="1946"/>
                    <a:pt x="2785" y="1969"/>
                  </a:cubicBezTo>
                  <a:cubicBezTo>
                    <a:pt x="2834" y="1977"/>
                    <a:pt x="2880" y="1982"/>
                    <a:pt x="2924" y="1982"/>
                  </a:cubicBezTo>
                  <a:cubicBezTo>
                    <a:pt x="3870" y="1982"/>
                    <a:pt x="3810" y="76"/>
                    <a:pt x="3541" y="76"/>
                  </a:cubicBezTo>
                  <a:cubicBezTo>
                    <a:pt x="3535" y="76"/>
                    <a:pt x="3528" y="77"/>
                    <a:pt x="3522" y="79"/>
                  </a:cubicBezTo>
                  <a:cubicBezTo>
                    <a:pt x="3223" y="159"/>
                    <a:pt x="3223" y="974"/>
                    <a:pt x="3223" y="974"/>
                  </a:cubicBezTo>
                  <a:cubicBezTo>
                    <a:pt x="3223" y="974"/>
                    <a:pt x="3155" y="0"/>
                    <a:pt x="3006"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31;p21">
              <a:extLst>
                <a:ext uri="{FF2B5EF4-FFF2-40B4-BE49-F238E27FC236}">
                  <a16:creationId xmlns:a16="http://schemas.microsoft.com/office/drawing/2014/main" id="{B967929B-741C-48EA-A5DE-F28B656F4EA6}"/>
                </a:ext>
              </a:extLst>
            </p:cNvPr>
            <p:cNvSpPr/>
            <p:nvPr/>
          </p:nvSpPr>
          <p:spPr>
            <a:xfrm>
              <a:off x="7167382" y="2724280"/>
              <a:ext cx="312589" cy="249170"/>
            </a:xfrm>
            <a:custGeom>
              <a:avLst/>
              <a:gdLst/>
              <a:ahLst/>
              <a:cxnLst/>
              <a:rect l="l" t="t" r="r" b="b"/>
              <a:pathLst>
                <a:path w="9291" h="7406" extrusionOk="0">
                  <a:moveTo>
                    <a:pt x="7460" y="1"/>
                  </a:moveTo>
                  <a:cubicBezTo>
                    <a:pt x="6948" y="1"/>
                    <a:pt x="6446" y="144"/>
                    <a:pt x="6446" y="144"/>
                  </a:cubicBezTo>
                  <a:cubicBezTo>
                    <a:pt x="6446" y="144"/>
                    <a:pt x="6167" y="1656"/>
                    <a:pt x="5710" y="2452"/>
                  </a:cubicBezTo>
                  <a:cubicBezTo>
                    <a:pt x="5471" y="2850"/>
                    <a:pt x="5013" y="3725"/>
                    <a:pt x="4576" y="3725"/>
                  </a:cubicBezTo>
                  <a:cubicBezTo>
                    <a:pt x="4158" y="3725"/>
                    <a:pt x="2547" y="2213"/>
                    <a:pt x="1333" y="2173"/>
                  </a:cubicBezTo>
                  <a:cubicBezTo>
                    <a:pt x="1309" y="2173"/>
                    <a:pt x="1285" y="2173"/>
                    <a:pt x="1262" y="2173"/>
                  </a:cubicBezTo>
                  <a:cubicBezTo>
                    <a:pt x="121" y="2173"/>
                    <a:pt x="1134" y="2651"/>
                    <a:pt x="1134" y="2651"/>
                  </a:cubicBezTo>
                  <a:cubicBezTo>
                    <a:pt x="1134" y="2651"/>
                    <a:pt x="1851" y="4083"/>
                    <a:pt x="2129" y="4680"/>
                  </a:cubicBezTo>
                  <a:cubicBezTo>
                    <a:pt x="2089" y="4680"/>
                    <a:pt x="2089" y="4720"/>
                    <a:pt x="2069" y="4720"/>
                  </a:cubicBezTo>
                  <a:cubicBezTo>
                    <a:pt x="1433" y="5018"/>
                    <a:pt x="1" y="5317"/>
                    <a:pt x="100" y="6311"/>
                  </a:cubicBezTo>
                  <a:cubicBezTo>
                    <a:pt x="180" y="6948"/>
                    <a:pt x="796" y="7405"/>
                    <a:pt x="1532" y="7405"/>
                  </a:cubicBezTo>
                  <a:cubicBezTo>
                    <a:pt x="2865" y="7405"/>
                    <a:pt x="4238" y="7007"/>
                    <a:pt x="5511" y="6709"/>
                  </a:cubicBezTo>
                  <a:cubicBezTo>
                    <a:pt x="6764" y="6411"/>
                    <a:pt x="7838" y="5635"/>
                    <a:pt x="8196" y="4342"/>
                  </a:cubicBezTo>
                  <a:cubicBezTo>
                    <a:pt x="8236" y="3984"/>
                    <a:pt x="9290" y="1497"/>
                    <a:pt x="9091" y="1298"/>
                  </a:cubicBezTo>
                  <a:cubicBezTo>
                    <a:pt x="9091" y="502"/>
                    <a:pt x="8654" y="304"/>
                    <a:pt x="8037" y="85"/>
                  </a:cubicBezTo>
                  <a:cubicBezTo>
                    <a:pt x="7863" y="23"/>
                    <a:pt x="7661" y="1"/>
                    <a:pt x="7460"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32;p21">
              <a:extLst>
                <a:ext uri="{FF2B5EF4-FFF2-40B4-BE49-F238E27FC236}">
                  <a16:creationId xmlns:a16="http://schemas.microsoft.com/office/drawing/2014/main" id="{8BB4D0FB-7D5A-430B-9178-CC40C303D43C}"/>
                </a:ext>
              </a:extLst>
            </p:cNvPr>
            <p:cNvSpPr/>
            <p:nvPr/>
          </p:nvSpPr>
          <p:spPr>
            <a:xfrm>
              <a:off x="7705491" y="2802133"/>
              <a:ext cx="104432" cy="145209"/>
            </a:xfrm>
            <a:custGeom>
              <a:avLst/>
              <a:gdLst/>
              <a:ahLst/>
              <a:cxnLst/>
              <a:rect l="l" t="t" r="r" b="b"/>
              <a:pathLst>
                <a:path w="3104" h="4316" extrusionOk="0">
                  <a:moveTo>
                    <a:pt x="1213" y="1"/>
                  </a:moveTo>
                  <a:cubicBezTo>
                    <a:pt x="1110" y="1"/>
                    <a:pt x="1055" y="109"/>
                    <a:pt x="1055" y="317"/>
                  </a:cubicBezTo>
                  <a:lnTo>
                    <a:pt x="1055" y="1511"/>
                  </a:lnTo>
                  <a:cubicBezTo>
                    <a:pt x="1055" y="1511"/>
                    <a:pt x="935" y="257"/>
                    <a:pt x="736" y="257"/>
                  </a:cubicBezTo>
                  <a:cubicBezTo>
                    <a:pt x="537" y="257"/>
                    <a:pt x="537" y="297"/>
                    <a:pt x="537" y="556"/>
                  </a:cubicBezTo>
                  <a:cubicBezTo>
                    <a:pt x="537" y="834"/>
                    <a:pt x="597" y="1789"/>
                    <a:pt x="597" y="1789"/>
                  </a:cubicBezTo>
                  <a:cubicBezTo>
                    <a:pt x="597" y="1789"/>
                    <a:pt x="358" y="854"/>
                    <a:pt x="199" y="854"/>
                  </a:cubicBezTo>
                  <a:cubicBezTo>
                    <a:pt x="60" y="854"/>
                    <a:pt x="0" y="914"/>
                    <a:pt x="100" y="1391"/>
                  </a:cubicBezTo>
                  <a:cubicBezTo>
                    <a:pt x="199" y="1849"/>
                    <a:pt x="458" y="2505"/>
                    <a:pt x="438" y="2823"/>
                  </a:cubicBezTo>
                  <a:cubicBezTo>
                    <a:pt x="378" y="3142"/>
                    <a:pt x="657" y="3540"/>
                    <a:pt x="677" y="3599"/>
                  </a:cubicBezTo>
                  <a:cubicBezTo>
                    <a:pt x="697" y="3639"/>
                    <a:pt x="677" y="4216"/>
                    <a:pt x="677" y="4216"/>
                  </a:cubicBezTo>
                  <a:lnTo>
                    <a:pt x="1751" y="4315"/>
                  </a:lnTo>
                  <a:lnTo>
                    <a:pt x="1751" y="4057"/>
                  </a:lnTo>
                  <a:cubicBezTo>
                    <a:pt x="1751" y="4057"/>
                    <a:pt x="1691" y="3719"/>
                    <a:pt x="1950" y="3500"/>
                  </a:cubicBezTo>
                  <a:cubicBezTo>
                    <a:pt x="2188" y="3261"/>
                    <a:pt x="2348" y="3142"/>
                    <a:pt x="2547" y="2565"/>
                  </a:cubicBezTo>
                  <a:cubicBezTo>
                    <a:pt x="2745" y="2008"/>
                    <a:pt x="3104" y="1749"/>
                    <a:pt x="2984" y="1630"/>
                  </a:cubicBezTo>
                  <a:cubicBezTo>
                    <a:pt x="2943" y="1588"/>
                    <a:pt x="2877" y="1561"/>
                    <a:pt x="2800" y="1561"/>
                  </a:cubicBezTo>
                  <a:cubicBezTo>
                    <a:pt x="2658" y="1561"/>
                    <a:pt x="2477" y="1656"/>
                    <a:pt x="2348" y="1928"/>
                  </a:cubicBezTo>
                  <a:cubicBezTo>
                    <a:pt x="2149" y="2346"/>
                    <a:pt x="2009" y="2406"/>
                    <a:pt x="2009" y="2406"/>
                  </a:cubicBezTo>
                  <a:cubicBezTo>
                    <a:pt x="2009" y="2406"/>
                    <a:pt x="2049" y="576"/>
                    <a:pt x="1990" y="436"/>
                  </a:cubicBezTo>
                  <a:cubicBezTo>
                    <a:pt x="1962" y="311"/>
                    <a:pt x="1894" y="234"/>
                    <a:pt x="1809" y="234"/>
                  </a:cubicBezTo>
                  <a:cubicBezTo>
                    <a:pt x="1772" y="234"/>
                    <a:pt x="1733" y="248"/>
                    <a:pt x="1691" y="277"/>
                  </a:cubicBezTo>
                  <a:cubicBezTo>
                    <a:pt x="1592" y="377"/>
                    <a:pt x="1492" y="1511"/>
                    <a:pt x="1452" y="1511"/>
                  </a:cubicBezTo>
                  <a:cubicBezTo>
                    <a:pt x="1452" y="1511"/>
                    <a:pt x="1452" y="1511"/>
                    <a:pt x="1451" y="1511"/>
                  </a:cubicBezTo>
                  <a:cubicBezTo>
                    <a:pt x="1394" y="1511"/>
                    <a:pt x="1491" y="137"/>
                    <a:pt x="1333" y="39"/>
                  </a:cubicBezTo>
                  <a:cubicBezTo>
                    <a:pt x="1288" y="13"/>
                    <a:pt x="1248" y="1"/>
                    <a:pt x="1213"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33;p21">
              <a:extLst>
                <a:ext uri="{FF2B5EF4-FFF2-40B4-BE49-F238E27FC236}">
                  <a16:creationId xmlns:a16="http://schemas.microsoft.com/office/drawing/2014/main" id="{B20671E1-0C13-4F4A-996B-858B5D3F124E}"/>
                </a:ext>
              </a:extLst>
            </p:cNvPr>
            <p:cNvSpPr/>
            <p:nvPr/>
          </p:nvSpPr>
          <p:spPr>
            <a:xfrm>
              <a:off x="7688097" y="2914842"/>
              <a:ext cx="203481" cy="360532"/>
            </a:xfrm>
            <a:custGeom>
              <a:avLst/>
              <a:gdLst/>
              <a:ahLst/>
              <a:cxnLst/>
              <a:rect l="l" t="t" r="r" b="b"/>
              <a:pathLst>
                <a:path w="6048" h="10716" extrusionOk="0">
                  <a:moveTo>
                    <a:pt x="1978" y="0"/>
                  </a:moveTo>
                  <a:cubicBezTo>
                    <a:pt x="1891" y="0"/>
                    <a:pt x="1802" y="3"/>
                    <a:pt x="1711" y="11"/>
                  </a:cubicBezTo>
                  <a:cubicBezTo>
                    <a:pt x="935" y="90"/>
                    <a:pt x="100" y="488"/>
                    <a:pt x="100" y="488"/>
                  </a:cubicBezTo>
                  <a:cubicBezTo>
                    <a:pt x="0" y="488"/>
                    <a:pt x="239" y="3054"/>
                    <a:pt x="279" y="3293"/>
                  </a:cubicBezTo>
                  <a:cubicBezTo>
                    <a:pt x="497" y="5043"/>
                    <a:pt x="995" y="6913"/>
                    <a:pt x="1870" y="8465"/>
                  </a:cubicBezTo>
                  <a:cubicBezTo>
                    <a:pt x="2268" y="9201"/>
                    <a:pt x="2805" y="9957"/>
                    <a:pt x="3521" y="10414"/>
                  </a:cubicBezTo>
                  <a:cubicBezTo>
                    <a:pt x="3795" y="10615"/>
                    <a:pt x="4118" y="10715"/>
                    <a:pt x="4429" y="10715"/>
                  </a:cubicBezTo>
                  <a:cubicBezTo>
                    <a:pt x="4796" y="10715"/>
                    <a:pt x="5145" y="10575"/>
                    <a:pt x="5371" y="10295"/>
                  </a:cubicBezTo>
                  <a:cubicBezTo>
                    <a:pt x="6047" y="9440"/>
                    <a:pt x="5391" y="8346"/>
                    <a:pt x="4953" y="7530"/>
                  </a:cubicBezTo>
                  <a:cubicBezTo>
                    <a:pt x="4277" y="6317"/>
                    <a:pt x="3680" y="4984"/>
                    <a:pt x="3461" y="3571"/>
                  </a:cubicBezTo>
                  <a:cubicBezTo>
                    <a:pt x="3282" y="2457"/>
                    <a:pt x="3123" y="170"/>
                    <a:pt x="3123" y="170"/>
                  </a:cubicBezTo>
                  <a:cubicBezTo>
                    <a:pt x="3123" y="170"/>
                    <a:pt x="2615" y="0"/>
                    <a:pt x="197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34;p21">
              <a:extLst>
                <a:ext uri="{FF2B5EF4-FFF2-40B4-BE49-F238E27FC236}">
                  <a16:creationId xmlns:a16="http://schemas.microsoft.com/office/drawing/2014/main" id="{F29344CC-F4A8-4777-8B63-A26893CA2A10}"/>
                </a:ext>
              </a:extLst>
            </p:cNvPr>
            <p:cNvSpPr/>
            <p:nvPr/>
          </p:nvSpPr>
          <p:spPr>
            <a:xfrm>
              <a:off x="7710841" y="4018884"/>
              <a:ext cx="197458" cy="143594"/>
            </a:xfrm>
            <a:custGeom>
              <a:avLst/>
              <a:gdLst/>
              <a:ahLst/>
              <a:cxnLst/>
              <a:rect l="l" t="t" r="r" b="b"/>
              <a:pathLst>
                <a:path w="5869" h="4268" extrusionOk="0">
                  <a:moveTo>
                    <a:pt x="3958" y="0"/>
                  </a:moveTo>
                  <a:cubicBezTo>
                    <a:pt x="3425" y="0"/>
                    <a:pt x="2851" y="271"/>
                    <a:pt x="2388" y="755"/>
                  </a:cubicBezTo>
                  <a:cubicBezTo>
                    <a:pt x="2248" y="874"/>
                    <a:pt x="0" y="3142"/>
                    <a:pt x="299" y="3898"/>
                  </a:cubicBezTo>
                  <a:cubicBezTo>
                    <a:pt x="398" y="4161"/>
                    <a:pt x="684" y="4268"/>
                    <a:pt x="1064" y="4268"/>
                  </a:cubicBezTo>
                  <a:cubicBezTo>
                    <a:pt x="1832" y="4268"/>
                    <a:pt x="2982" y="3833"/>
                    <a:pt x="3740" y="3380"/>
                  </a:cubicBezTo>
                  <a:cubicBezTo>
                    <a:pt x="4914" y="2684"/>
                    <a:pt x="5869" y="1789"/>
                    <a:pt x="5212" y="755"/>
                  </a:cubicBezTo>
                  <a:cubicBezTo>
                    <a:pt x="4915" y="236"/>
                    <a:pt x="4455" y="0"/>
                    <a:pt x="395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35;p21">
              <a:extLst>
                <a:ext uri="{FF2B5EF4-FFF2-40B4-BE49-F238E27FC236}">
                  <a16:creationId xmlns:a16="http://schemas.microsoft.com/office/drawing/2014/main" id="{278D017B-1E04-416F-846E-DE00B363EE54}"/>
                </a:ext>
              </a:extLst>
            </p:cNvPr>
            <p:cNvSpPr/>
            <p:nvPr/>
          </p:nvSpPr>
          <p:spPr>
            <a:xfrm>
              <a:off x="7759020" y="3577940"/>
              <a:ext cx="166035" cy="513210"/>
            </a:xfrm>
            <a:custGeom>
              <a:avLst/>
              <a:gdLst/>
              <a:ahLst/>
              <a:cxnLst/>
              <a:rect l="l" t="t" r="r" b="b"/>
              <a:pathLst>
                <a:path w="4935" h="15254" extrusionOk="0">
                  <a:moveTo>
                    <a:pt x="3018" y="0"/>
                  </a:moveTo>
                  <a:cubicBezTo>
                    <a:pt x="2017" y="0"/>
                    <a:pt x="856" y="473"/>
                    <a:pt x="856" y="473"/>
                  </a:cubicBezTo>
                  <a:lnTo>
                    <a:pt x="359" y="4511"/>
                  </a:lnTo>
                  <a:cubicBezTo>
                    <a:pt x="359" y="4511"/>
                    <a:pt x="1" y="7634"/>
                    <a:pt x="120" y="9405"/>
                  </a:cubicBezTo>
                  <a:cubicBezTo>
                    <a:pt x="259" y="11513"/>
                    <a:pt x="120" y="14457"/>
                    <a:pt x="120" y="14457"/>
                  </a:cubicBezTo>
                  <a:cubicBezTo>
                    <a:pt x="120" y="14457"/>
                    <a:pt x="1402" y="15253"/>
                    <a:pt x="2634" y="15253"/>
                  </a:cubicBezTo>
                  <a:cubicBezTo>
                    <a:pt x="3250" y="15253"/>
                    <a:pt x="3853" y="15054"/>
                    <a:pt x="4278" y="14457"/>
                  </a:cubicBezTo>
                  <a:cubicBezTo>
                    <a:pt x="4278" y="14457"/>
                    <a:pt x="4278" y="7754"/>
                    <a:pt x="4337" y="6023"/>
                  </a:cubicBezTo>
                  <a:cubicBezTo>
                    <a:pt x="4377" y="4272"/>
                    <a:pt x="4934" y="1985"/>
                    <a:pt x="4337" y="652"/>
                  </a:cubicBezTo>
                  <a:cubicBezTo>
                    <a:pt x="4119" y="157"/>
                    <a:pt x="3595" y="0"/>
                    <a:pt x="3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36;p21">
              <a:extLst>
                <a:ext uri="{FF2B5EF4-FFF2-40B4-BE49-F238E27FC236}">
                  <a16:creationId xmlns:a16="http://schemas.microsoft.com/office/drawing/2014/main" id="{4F48C3B2-9F03-4AAD-95BF-45C72FCE3EAC}"/>
                </a:ext>
              </a:extLst>
            </p:cNvPr>
            <p:cNvSpPr/>
            <p:nvPr/>
          </p:nvSpPr>
          <p:spPr>
            <a:xfrm>
              <a:off x="7852719" y="4081530"/>
              <a:ext cx="221581" cy="161459"/>
            </a:xfrm>
            <a:custGeom>
              <a:avLst/>
              <a:gdLst/>
              <a:ahLst/>
              <a:cxnLst/>
              <a:rect l="l" t="t" r="r" b="b"/>
              <a:pathLst>
                <a:path w="6586" h="4799" extrusionOk="0">
                  <a:moveTo>
                    <a:pt x="4456" y="1"/>
                  </a:moveTo>
                  <a:cubicBezTo>
                    <a:pt x="3850" y="1"/>
                    <a:pt x="3201" y="297"/>
                    <a:pt x="2686" y="822"/>
                  </a:cubicBezTo>
                  <a:cubicBezTo>
                    <a:pt x="2567" y="942"/>
                    <a:pt x="1" y="3488"/>
                    <a:pt x="359" y="4383"/>
                  </a:cubicBezTo>
                  <a:cubicBezTo>
                    <a:pt x="464" y="4679"/>
                    <a:pt x="782" y="4799"/>
                    <a:pt x="1207" y="4799"/>
                  </a:cubicBezTo>
                  <a:cubicBezTo>
                    <a:pt x="2069" y="4799"/>
                    <a:pt x="3372" y="4306"/>
                    <a:pt x="4238" y="3786"/>
                  </a:cubicBezTo>
                  <a:cubicBezTo>
                    <a:pt x="5551" y="3010"/>
                    <a:pt x="6585" y="1996"/>
                    <a:pt x="5889" y="822"/>
                  </a:cubicBezTo>
                  <a:cubicBezTo>
                    <a:pt x="5544" y="257"/>
                    <a:pt x="5019" y="1"/>
                    <a:pt x="445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37;p21">
              <a:extLst>
                <a:ext uri="{FF2B5EF4-FFF2-40B4-BE49-F238E27FC236}">
                  <a16:creationId xmlns:a16="http://schemas.microsoft.com/office/drawing/2014/main" id="{083700E0-1AF8-4123-8954-4DAB083C3E91}"/>
                </a:ext>
              </a:extLst>
            </p:cNvPr>
            <p:cNvSpPr/>
            <p:nvPr/>
          </p:nvSpPr>
          <p:spPr>
            <a:xfrm>
              <a:off x="7854738" y="3607177"/>
              <a:ext cx="223566" cy="551565"/>
            </a:xfrm>
            <a:custGeom>
              <a:avLst/>
              <a:gdLst/>
              <a:ahLst/>
              <a:cxnLst/>
              <a:rect l="l" t="t" r="r" b="b"/>
              <a:pathLst>
                <a:path w="6645" h="16394" extrusionOk="0">
                  <a:moveTo>
                    <a:pt x="5312" y="0"/>
                  </a:moveTo>
                  <a:cubicBezTo>
                    <a:pt x="4187" y="0"/>
                    <a:pt x="2063" y="1485"/>
                    <a:pt x="714" y="1485"/>
                  </a:cubicBezTo>
                  <a:cubicBezTo>
                    <a:pt x="439" y="1485"/>
                    <a:pt x="196" y="1424"/>
                    <a:pt x="0" y="1275"/>
                  </a:cubicBezTo>
                  <a:lnTo>
                    <a:pt x="0" y="1275"/>
                  </a:lnTo>
                  <a:cubicBezTo>
                    <a:pt x="0" y="1275"/>
                    <a:pt x="299" y="2608"/>
                    <a:pt x="2009" y="4637"/>
                  </a:cubicBezTo>
                  <a:cubicBezTo>
                    <a:pt x="2009" y="4796"/>
                    <a:pt x="1632" y="8058"/>
                    <a:pt x="1751" y="10008"/>
                  </a:cubicBezTo>
                  <a:cubicBezTo>
                    <a:pt x="1910" y="12315"/>
                    <a:pt x="1751" y="15518"/>
                    <a:pt x="1751" y="15518"/>
                  </a:cubicBezTo>
                  <a:cubicBezTo>
                    <a:pt x="1751" y="15518"/>
                    <a:pt x="3148" y="16393"/>
                    <a:pt x="4498" y="16393"/>
                  </a:cubicBezTo>
                  <a:cubicBezTo>
                    <a:pt x="5172" y="16393"/>
                    <a:pt x="5836" y="16174"/>
                    <a:pt x="6306" y="15518"/>
                  </a:cubicBezTo>
                  <a:cubicBezTo>
                    <a:pt x="6306" y="15518"/>
                    <a:pt x="5968" y="8138"/>
                    <a:pt x="6028" y="6228"/>
                  </a:cubicBezTo>
                  <a:cubicBezTo>
                    <a:pt x="6107" y="4338"/>
                    <a:pt x="6644" y="1872"/>
                    <a:pt x="5968" y="380"/>
                  </a:cubicBezTo>
                  <a:cubicBezTo>
                    <a:pt x="5845" y="107"/>
                    <a:pt x="5615" y="0"/>
                    <a:pt x="53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38;p21">
              <a:extLst>
                <a:ext uri="{FF2B5EF4-FFF2-40B4-BE49-F238E27FC236}">
                  <a16:creationId xmlns:a16="http://schemas.microsoft.com/office/drawing/2014/main" id="{95CD6A55-5685-4F6D-B971-2D11563C7260}"/>
                </a:ext>
              </a:extLst>
            </p:cNvPr>
            <p:cNvSpPr/>
            <p:nvPr/>
          </p:nvSpPr>
          <p:spPr>
            <a:xfrm>
              <a:off x="7847370" y="3021596"/>
              <a:ext cx="155975" cy="204154"/>
            </a:xfrm>
            <a:custGeom>
              <a:avLst/>
              <a:gdLst/>
              <a:ahLst/>
              <a:cxnLst/>
              <a:rect l="l" t="t" r="r" b="b"/>
              <a:pathLst>
                <a:path w="4636" h="6068" extrusionOk="0">
                  <a:moveTo>
                    <a:pt x="816" y="1"/>
                  </a:moveTo>
                  <a:cubicBezTo>
                    <a:pt x="816" y="1"/>
                    <a:pt x="259" y="418"/>
                    <a:pt x="239" y="1015"/>
                  </a:cubicBezTo>
                  <a:cubicBezTo>
                    <a:pt x="219" y="1592"/>
                    <a:pt x="1" y="3760"/>
                    <a:pt x="339" y="4178"/>
                  </a:cubicBezTo>
                  <a:cubicBezTo>
                    <a:pt x="500" y="4390"/>
                    <a:pt x="965" y="4608"/>
                    <a:pt x="1472" y="4608"/>
                  </a:cubicBezTo>
                  <a:lnTo>
                    <a:pt x="1472" y="4608"/>
                  </a:lnTo>
                  <a:lnTo>
                    <a:pt x="1453" y="6068"/>
                  </a:lnTo>
                  <a:lnTo>
                    <a:pt x="3720" y="6068"/>
                  </a:lnTo>
                  <a:lnTo>
                    <a:pt x="3760" y="3163"/>
                  </a:lnTo>
                  <a:cubicBezTo>
                    <a:pt x="4297" y="3084"/>
                    <a:pt x="4636" y="2109"/>
                    <a:pt x="4138" y="1890"/>
                  </a:cubicBezTo>
                  <a:cubicBezTo>
                    <a:pt x="4084" y="1867"/>
                    <a:pt x="4034" y="1857"/>
                    <a:pt x="3987" y="1857"/>
                  </a:cubicBezTo>
                  <a:cubicBezTo>
                    <a:pt x="3589" y="1857"/>
                    <a:pt x="3462" y="2606"/>
                    <a:pt x="3462" y="2606"/>
                  </a:cubicBezTo>
                  <a:lnTo>
                    <a:pt x="2825" y="259"/>
                  </a:lnTo>
                  <a:lnTo>
                    <a:pt x="816" y="1"/>
                  </a:ln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39;p21">
              <a:extLst>
                <a:ext uri="{FF2B5EF4-FFF2-40B4-BE49-F238E27FC236}">
                  <a16:creationId xmlns:a16="http://schemas.microsoft.com/office/drawing/2014/main" id="{3132C401-51FC-480F-9B05-09742F1F21DD}"/>
                </a:ext>
              </a:extLst>
            </p:cNvPr>
            <p:cNvSpPr/>
            <p:nvPr/>
          </p:nvSpPr>
          <p:spPr>
            <a:xfrm>
              <a:off x="7858069" y="3077143"/>
              <a:ext cx="10093" cy="16755"/>
            </a:xfrm>
            <a:custGeom>
              <a:avLst/>
              <a:gdLst/>
              <a:ahLst/>
              <a:cxnLst/>
              <a:rect l="l" t="t" r="r" b="b"/>
              <a:pathLst>
                <a:path w="300" h="498" extrusionOk="0">
                  <a:moveTo>
                    <a:pt x="160" y="1"/>
                  </a:moveTo>
                  <a:cubicBezTo>
                    <a:pt x="100" y="1"/>
                    <a:pt x="21" y="40"/>
                    <a:pt x="21" y="120"/>
                  </a:cubicBezTo>
                  <a:lnTo>
                    <a:pt x="1" y="339"/>
                  </a:lnTo>
                  <a:cubicBezTo>
                    <a:pt x="1" y="418"/>
                    <a:pt x="41" y="498"/>
                    <a:pt x="120" y="498"/>
                  </a:cubicBezTo>
                  <a:cubicBezTo>
                    <a:pt x="200" y="498"/>
                    <a:pt x="279" y="438"/>
                    <a:pt x="259" y="359"/>
                  </a:cubicBezTo>
                  <a:lnTo>
                    <a:pt x="299" y="140"/>
                  </a:lnTo>
                  <a:cubicBezTo>
                    <a:pt x="299" y="60"/>
                    <a:pt x="240" y="1"/>
                    <a:pt x="16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40;p21">
              <a:extLst>
                <a:ext uri="{FF2B5EF4-FFF2-40B4-BE49-F238E27FC236}">
                  <a16:creationId xmlns:a16="http://schemas.microsoft.com/office/drawing/2014/main" id="{3584F95C-0D47-4852-B017-07FFBDB85DA9}"/>
                </a:ext>
              </a:extLst>
            </p:cNvPr>
            <p:cNvSpPr/>
            <p:nvPr/>
          </p:nvSpPr>
          <p:spPr>
            <a:xfrm>
              <a:off x="7855411" y="3128013"/>
              <a:ext cx="47539" cy="54235"/>
            </a:xfrm>
            <a:custGeom>
              <a:avLst/>
              <a:gdLst/>
              <a:ahLst/>
              <a:cxnLst/>
              <a:rect l="l" t="t" r="r" b="b"/>
              <a:pathLst>
                <a:path w="1413" h="1612" fill="none" extrusionOk="0">
                  <a:moveTo>
                    <a:pt x="1413" y="180"/>
                  </a:moveTo>
                  <a:cubicBezTo>
                    <a:pt x="1413" y="180"/>
                    <a:pt x="319" y="1612"/>
                    <a:pt x="0" y="0"/>
                  </a:cubicBezTo>
                </a:path>
              </a:pathLst>
            </a:custGeom>
            <a:noFill/>
            <a:ln w="4475" cap="rnd" cmpd="sng">
              <a:solidFill>
                <a:srgbClr val="1D1D1B"/>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41;p21">
              <a:extLst>
                <a:ext uri="{FF2B5EF4-FFF2-40B4-BE49-F238E27FC236}">
                  <a16:creationId xmlns:a16="http://schemas.microsoft.com/office/drawing/2014/main" id="{138686A5-F3C0-4186-B364-4CFAA842BE69}"/>
                </a:ext>
              </a:extLst>
            </p:cNvPr>
            <p:cNvSpPr/>
            <p:nvPr/>
          </p:nvSpPr>
          <p:spPr>
            <a:xfrm>
              <a:off x="7841650" y="3065098"/>
              <a:ext cx="38556" cy="59248"/>
            </a:xfrm>
            <a:custGeom>
              <a:avLst/>
              <a:gdLst/>
              <a:ahLst/>
              <a:cxnLst/>
              <a:rect l="l" t="t" r="r" b="b"/>
              <a:pathLst>
                <a:path w="1146" h="1761" extrusionOk="0">
                  <a:moveTo>
                    <a:pt x="1145" y="1"/>
                  </a:moveTo>
                  <a:cubicBezTo>
                    <a:pt x="946" y="756"/>
                    <a:pt x="111" y="1095"/>
                    <a:pt x="31" y="1552"/>
                  </a:cubicBezTo>
                  <a:cubicBezTo>
                    <a:pt x="0" y="1715"/>
                    <a:pt x="115" y="1760"/>
                    <a:pt x="272" y="1760"/>
                  </a:cubicBezTo>
                  <a:cubicBezTo>
                    <a:pt x="464" y="1760"/>
                    <a:pt x="719" y="1693"/>
                    <a:pt x="850" y="1693"/>
                  </a:cubicBezTo>
                  <a:cubicBezTo>
                    <a:pt x="887" y="1693"/>
                    <a:pt x="913" y="1698"/>
                    <a:pt x="926" y="1711"/>
                  </a:cubicBezTo>
                  <a:lnTo>
                    <a:pt x="1145" y="1"/>
                  </a:ln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42;p21">
              <a:extLst>
                <a:ext uri="{FF2B5EF4-FFF2-40B4-BE49-F238E27FC236}">
                  <a16:creationId xmlns:a16="http://schemas.microsoft.com/office/drawing/2014/main" id="{3BA52C60-8A99-46EA-A8C6-A706258A5B03}"/>
                </a:ext>
              </a:extLst>
            </p:cNvPr>
            <p:cNvSpPr/>
            <p:nvPr/>
          </p:nvSpPr>
          <p:spPr>
            <a:xfrm>
              <a:off x="7840002" y="3065098"/>
              <a:ext cx="40205" cy="66279"/>
            </a:xfrm>
            <a:custGeom>
              <a:avLst/>
              <a:gdLst/>
              <a:ahLst/>
              <a:cxnLst/>
              <a:rect l="l" t="t" r="r" b="b"/>
              <a:pathLst>
                <a:path w="1195" h="1970" fill="none" extrusionOk="0">
                  <a:moveTo>
                    <a:pt x="1194" y="1"/>
                  </a:moveTo>
                  <a:cubicBezTo>
                    <a:pt x="995" y="756"/>
                    <a:pt x="160" y="1095"/>
                    <a:pt x="80" y="1552"/>
                  </a:cubicBezTo>
                  <a:cubicBezTo>
                    <a:pt x="1" y="1970"/>
                    <a:pt x="876" y="1612"/>
                    <a:pt x="975" y="1711"/>
                  </a:cubicBez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43;p21">
              <a:extLst>
                <a:ext uri="{FF2B5EF4-FFF2-40B4-BE49-F238E27FC236}">
                  <a16:creationId xmlns:a16="http://schemas.microsoft.com/office/drawing/2014/main" id="{E5A89269-5E7C-41CE-8612-F50A866B237D}"/>
                </a:ext>
              </a:extLst>
            </p:cNvPr>
            <p:cNvSpPr/>
            <p:nvPr/>
          </p:nvSpPr>
          <p:spPr>
            <a:xfrm>
              <a:off x="7896894" y="3090533"/>
              <a:ext cx="10060" cy="16755"/>
            </a:xfrm>
            <a:custGeom>
              <a:avLst/>
              <a:gdLst/>
              <a:ahLst/>
              <a:cxnLst/>
              <a:rect l="l" t="t" r="r" b="b"/>
              <a:pathLst>
                <a:path w="299" h="498" extrusionOk="0">
                  <a:moveTo>
                    <a:pt x="180" y="0"/>
                  </a:moveTo>
                  <a:cubicBezTo>
                    <a:pt x="100" y="0"/>
                    <a:pt x="40" y="40"/>
                    <a:pt x="40" y="120"/>
                  </a:cubicBezTo>
                  <a:lnTo>
                    <a:pt x="1" y="339"/>
                  </a:lnTo>
                  <a:cubicBezTo>
                    <a:pt x="1" y="418"/>
                    <a:pt x="60" y="458"/>
                    <a:pt x="140" y="498"/>
                  </a:cubicBezTo>
                  <a:cubicBezTo>
                    <a:pt x="199" y="498"/>
                    <a:pt x="279" y="438"/>
                    <a:pt x="279" y="359"/>
                  </a:cubicBezTo>
                  <a:lnTo>
                    <a:pt x="299" y="140"/>
                  </a:lnTo>
                  <a:cubicBezTo>
                    <a:pt x="299" y="60"/>
                    <a:pt x="259" y="0"/>
                    <a:pt x="18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44;p21">
              <a:extLst>
                <a:ext uri="{FF2B5EF4-FFF2-40B4-BE49-F238E27FC236}">
                  <a16:creationId xmlns:a16="http://schemas.microsoft.com/office/drawing/2014/main" id="{EB7FA8A0-3FD4-49B4-91C4-C5B04F7D6293}"/>
                </a:ext>
              </a:extLst>
            </p:cNvPr>
            <p:cNvSpPr/>
            <p:nvPr/>
          </p:nvSpPr>
          <p:spPr>
            <a:xfrm>
              <a:off x="7896894" y="3154121"/>
              <a:ext cx="42863" cy="22104"/>
            </a:xfrm>
            <a:custGeom>
              <a:avLst/>
              <a:gdLst/>
              <a:ahLst/>
              <a:cxnLst/>
              <a:rect l="l" t="t" r="r" b="b"/>
              <a:pathLst>
                <a:path w="1274" h="657" fill="none" extrusionOk="0">
                  <a:moveTo>
                    <a:pt x="1274" y="0"/>
                  </a:moveTo>
                  <a:cubicBezTo>
                    <a:pt x="1274" y="0"/>
                    <a:pt x="955" y="418"/>
                    <a:pt x="1" y="657"/>
                  </a:cubicBezTo>
                </a:path>
              </a:pathLst>
            </a:custGeom>
            <a:noFill/>
            <a:ln w="4475" cap="rnd" cmpd="sng">
              <a:solidFill>
                <a:srgbClr val="1D1D1B"/>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45;p21">
              <a:extLst>
                <a:ext uri="{FF2B5EF4-FFF2-40B4-BE49-F238E27FC236}">
                  <a16:creationId xmlns:a16="http://schemas.microsoft.com/office/drawing/2014/main" id="{4711B029-C8E6-498C-A4E4-6C3250A1D919}"/>
                </a:ext>
              </a:extLst>
            </p:cNvPr>
            <p:cNvSpPr/>
            <p:nvPr/>
          </p:nvSpPr>
          <p:spPr>
            <a:xfrm>
              <a:off x="7824626" y="2972408"/>
              <a:ext cx="196113" cy="182487"/>
            </a:xfrm>
            <a:custGeom>
              <a:avLst/>
              <a:gdLst/>
              <a:ahLst/>
              <a:cxnLst/>
              <a:rect l="l" t="t" r="r" b="b"/>
              <a:pathLst>
                <a:path w="5829" h="5424" extrusionOk="0">
                  <a:moveTo>
                    <a:pt x="1161" y="0"/>
                  </a:moveTo>
                  <a:cubicBezTo>
                    <a:pt x="929" y="0"/>
                    <a:pt x="700" y="48"/>
                    <a:pt x="497" y="170"/>
                  </a:cubicBezTo>
                  <a:cubicBezTo>
                    <a:pt x="159" y="368"/>
                    <a:pt x="0" y="766"/>
                    <a:pt x="199" y="1124"/>
                  </a:cubicBezTo>
                  <a:cubicBezTo>
                    <a:pt x="358" y="1403"/>
                    <a:pt x="597" y="1502"/>
                    <a:pt x="856" y="1522"/>
                  </a:cubicBezTo>
                  <a:lnTo>
                    <a:pt x="856" y="1602"/>
                  </a:lnTo>
                  <a:cubicBezTo>
                    <a:pt x="856" y="1860"/>
                    <a:pt x="1094" y="2218"/>
                    <a:pt x="1353" y="2258"/>
                  </a:cubicBezTo>
                  <a:cubicBezTo>
                    <a:pt x="1495" y="2283"/>
                    <a:pt x="1629" y="2294"/>
                    <a:pt x="1761" y="2294"/>
                  </a:cubicBezTo>
                  <a:cubicBezTo>
                    <a:pt x="1944" y="2294"/>
                    <a:pt x="2123" y="2273"/>
                    <a:pt x="2308" y="2238"/>
                  </a:cubicBezTo>
                  <a:cubicBezTo>
                    <a:pt x="2471" y="2218"/>
                    <a:pt x="2607" y="2161"/>
                    <a:pt x="2715" y="2161"/>
                  </a:cubicBezTo>
                  <a:cubicBezTo>
                    <a:pt x="2819" y="2161"/>
                    <a:pt x="2896" y="2213"/>
                    <a:pt x="2944" y="2398"/>
                  </a:cubicBezTo>
                  <a:cubicBezTo>
                    <a:pt x="3123" y="3014"/>
                    <a:pt x="3382" y="3591"/>
                    <a:pt x="3740" y="4108"/>
                  </a:cubicBezTo>
                  <a:cubicBezTo>
                    <a:pt x="3800" y="4188"/>
                    <a:pt x="3839" y="4228"/>
                    <a:pt x="3899" y="4287"/>
                  </a:cubicBezTo>
                  <a:cubicBezTo>
                    <a:pt x="3948" y="4318"/>
                    <a:pt x="3991" y="4331"/>
                    <a:pt x="4029" y="4331"/>
                  </a:cubicBezTo>
                  <a:cubicBezTo>
                    <a:pt x="4346" y="4331"/>
                    <a:pt x="4292" y="3363"/>
                    <a:pt x="4642" y="3363"/>
                  </a:cubicBezTo>
                  <a:cubicBezTo>
                    <a:pt x="4686" y="3363"/>
                    <a:pt x="4736" y="3378"/>
                    <a:pt x="4794" y="3412"/>
                  </a:cubicBezTo>
                  <a:cubicBezTo>
                    <a:pt x="4894" y="3452"/>
                    <a:pt x="4934" y="3631"/>
                    <a:pt x="4934" y="3730"/>
                  </a:cubicBezTo>
                  <a:cubicBezTo>
                    <a:pt x="4934" y="3850"/>
                    <a:pt x="4914" y="3989"/>
                    <a:pt x="4874" y="4068"/>
                  </a:cubicBezTo>
                  <a:cubicBezTo>
                    <a:pt x="4789" y="4256"/>
                    <a:pt x="4645" y="4443"/>
                    <a:pt x="4443" y="4443"/>
                  </a:cubicBezTo>
                  <a:cubicBezTo>
                    <a:pt x="4409" y="4443"/>
                    <a:pt x="4374" y="4438"/>
                    <a:pt x="4337" y="4427"/>
                  </a:cubicBezTo>
                  <a:cubicBezTo>
                    <a:pt x="4317" y="4625"/>
                    <a:pt x="4297" y="4824"/>
                    <a:pt x="4317" y="5023"/>
                  </a:cubicBezTo>
                  <a:cubicBezTo>
                    <a:pt x="4317" y="5143"/>
                    <a:pt x="4337" y="5401"/>
                    <a:pt x="4516" y="5421"/>
                  </a:cubicBezTo>
                  <a:cubicBezTo>
                    <a:pt x="4527" y="5423"/>
                    <a:pt x="4538" y="5423"/>
                    <a:pt x="4548" y="5423"/>
                  </a:cubicBezTo>
                  <a:cubicBezTo>
                    <a:pt x="4852" y="5423"/>
                    <a:pt x="5097" y="4895"/>
                    <a:pt x="5212" y="4645"/>
                  </a:cubicBezTo>
                  <a:cubicBezTo>
                    <a:pt x="5491" y="4148"/>
                    <a:pt x="5670" y="3611"/>
                    <a:pt x="5709" y="3034"/>
                  </a:cubicBezTo>
                  <a:cubicBezTo>
                    <a:pt x="5829" y="2378"/>
                    <a:pt x="5689" y="1642"/>
                    <a:pt x="5212" y="1065"/>
                  </a:cubicBezTo>
                  <a:cubicBezTo>
                    <a:pt x="5013" y="826"/>
                    <a:pt x="4735" y="488"/>
                    <a:pt x="4436" y="388"/>
                  </a:cubicBezTo>
                  <a:cubicBezTo>
                    <a:pt x="4366" y="365"/>
                    <a:pt x="4286" y="354"/>
                    <a:pt x="4203" y="354"/>
                  </a:cubicBezTo>
                  <a:cubicBezTo>
                    <a:pt x="4075" y="354"/>
                    <a:pt x="3940" y="380"/>
                    <a:pt x="3820" y="428"/>
                  </a:cubicBezTo>
                  <a:cubicBezTo>
                    <a:pt x="3820" y="428"/>
                    <a:pt x="3581" y="249"/>
                    <a:pt x="3521" y="229"/>
                  </a:cubicBezTo>
                  <a:cubicBezTo>
                    <a:pt x="3425" y="185"/>
                    <a:pt x="3340" y="169"/>
                    <a:pt x="3257" y="169"/>
                  </a:cubicBezTo>
                  <a:cubicBezTo>
                    <a:pt x="3151" y="169"/>
                    <a:pt x="3047" y="196"/>
                    <a:pt x="2924" y="229"/>
                  </a:cubicBezTo>
                  <a:cubicBezTo>
                    <a:pt x="2883" y="237"/>
                    <a:pt x="2842" y="240"/>
                    <a:pt x="2801" y="240"/>
                  </a:cubicBezTo>
                  <a:cubicBezTo>
                    <a:pt x="2630" y="240"/>
                    <a:pt x="2469" y="182"/>
                    <a:pt x="2308" y="150"/>
                  </a:cubicBezTo>
                  <a:cubicBezTo>
                    <a:pt x="2029" y="90"/>
                    <a:pt x="1751" y="50"/>
                    <a:pt x="1492" y="30"/>
                  </a:cubicBezTo>
                  <a:cubicBezTo>
                    <a:pt x="1383" y="11"/>
                    <a:pt x="1272" y="0"/>
                    <a:pt x="1161"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846;p21">
              <a:extLst>
                <a:ext uri="{FF2B5EF4-FFF2-40B4-BE49-F238E27FC236}">
                  <a16:creationId xmlns:a16="http://schemas.microsoft.com/office/drawing/2014/main" id="{D7D1BDEF-9A58-4F3A-A1AE-AF1E262ED3CD}"/>
                </a:ext>
              </a:extLst>
            </p:cNvPr>
            <p:cNvSpPr/>
            <p:nvPr/>
          </p:nvSpPr>
          <p:spPr>
            <a:xfrm>
              <a:off x="7742298" y="3198936"/>
              <a:ext cx="364099" cy="496792"/>
            </a:xfrm>
            <a:custGeom>
              <a:avLst/>
              <a:gdLst/>
              <a:ahLst/>
              <a:cxnLst/>
              <a:rect l="l" t="t" r="r" b="b"/>
              <a:pathLst>
                <a:path w="10822" h="14766" extrusionOk="0">
                  <a:moveTo>
                    <a:pt x="4345" y="0"/>
                  </a:moveTo>
                  <a:cubicBezTo>
                    <a:pt x="3394" y="0"/>
                    <a:pt x="2720" y="120"/>
                    <a:pt x="2149" y="3383"/>
                  </a:cubicBezTo>
                  <a:cubicBezTo>
                    <a:pt x="1512" y="6924"/>
                    <a:pt x="0" y="10942"/>
                    <a:pt x="0" y="10942"/>
                  </a:cubicBezTo>
                  <a:cubicBezTo>
                    <a:pt x="1157" y="13869"/>
                    <a:pt x="3495" y="14765"/>
                    <a:pt x="5703" y="14765"/>
                  </a:cubicBezTo>
                  <a:cubicBezTo>
                    <a:pt x="8356" y="14765"/>
                    <a:pt x="10822" y="13471"/>
                    <a:pt x="10822" y="12852"/>
                  </a:cubicBezTo>
                  <a:cubicBezTo>
                    <a:pt x="10822" y="11738"/>
                    <a:pt x="9648" y="5969"/>
                    <a:pt x="9529" y="2707"/>
                  </a:cubicBezTo>
                  <a:cubicBezTo>
                    <a:pt x="9429" y="319"/>
                    <a:pt x="5650" y="41"/>
                    <a:pt x="4576" y="1"/>
                  </a:cubicBezTo>
                  <a:cubicBezTo>
                    <a:pt x="4497" y="1"/>
                    <a:pt x="4420" y="0"/>
                    <a:pt x="434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47;p21">
              <a:extLst>
                <a:ext uri="{FF2B5EF4-FFF2-40B4-BE49-F238E27FC236}">
                  <a16:creationId xmlns:a16="http://schemas.microsoft.com/office/drawing/2014/main" id="{29A36DFC-9642-4A94-90A8-E3338FE912C0}"/>
                </a:ext>
              </a:extLst>
            </p:cNvPr>
            <p:cNvSpPr/>
            <p:nvPr/>
          </p:nvSpPr>
          <p:spPr>
            <a:xfrm>
              <a:off x="7742298" y="3192913"/>
              <a:ext cx="153956" cy="374192"/>
            </a:xfrm>
            <a:custGeom>
              <a:avLst/>
              <a:gdLst/>
              <a:ahLst/>
              <a:cxnLst/>
              <a:rect l="l" t="t" r="r" b="b"/>
              <a:pathLst>
                <a:path w="4576" h="11122" extrusionOk="0">
                  <a:moveTo>
                    <a:pt x="3824" y="1"/>
                  </a:moveTo>
                  <a:cubicBezTo>
                    <a:pt x="3059" y="1"/>
                    <a:pt x="2628" y="827"/>
                    <a:pt x="2149" y="3562"/>
                  </a:cubicBezTo>
                  <a:cubicBezTo>
                    <a:pt x="1512" y="7103"/>
                    <a:pt x="0" y="11121"/>
                    <a:pt x="0" y="11121"/>
                  </a:cubicBezTo>
                  <a:lnTo>
                    <a:pt x="4576" y="180"/>
                  </a:lnTo>
                  <a:cubicBezTo>
                    <a:pt x="4291" y="69"/>
                    <a:pt x="4044" y="1"/>
                    <a:pt x="382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48;p21">
              <a:extLst>
                <a:ext uri="{FF2B5EF4-FFF2-40B4-BE49-F238E27FC236}">
                  <a16:creationId xmlns:a16="http://schemas.microsoft.com/office/drawing/2014/main" id="{5412CBD9-D7FA-451D-BE49-189212D4C5CA}"/>
                </a:ext>
              </a:extLst>
            </p:cNvPr>
            <p:cNvSpPr/>
            <p:nvPr/>
          </p:nvSpPr>
          <p:spPr>
            <a:xfrm>
              <a:off x="7597728" y="2773973"/>
              <a:ext cx="91714" cy="70956"/>
            </a:xfrm>
            <a:custGeom>
              <a:avLst/>
              <a:gdLst/>
              <a:ahLst/>
              <a:cxnLst/>
              <a:rect l="l" t="t" r="r" b="b"/>
              <a:pathLst>
                <a:path w="2726" h="2109" extrusionOk="0">
                  <a:moveTo>
                    <a:pt x="2726" y="0"/>
                  </a:moveTo>
                  <a:lnTo>
                    <a:pt x="20" y="1572"/>
                  </a:lnTo>
                  <a:lnTo>
                    <a:pt x="1" y="2109"/>
                  </a:lnTo>
                  <a:lnTo>
                    <a:pt x="2686" y="557"/>
                  </a:lnTo>
                  <a:lnTo>
                    <a:pt x="2726" y="0"/>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49;p21">
              <a:extLst>
                <a:ext uri="{FF2B5EF4-FFF2-40B4-BE49-F238E27FC236}">
                  <a16:creationId xmlns:a16="http://schemas.microsoft.com/office/drawing/2014/main" id="{91A5C5EA-B843-45D3-8BE1-A8A918391417}"/>
                </a:ext>
              </a:extLst>
            </p:cNvPr>
            <p:cNvSpPr/>
            <p:nvPr/>
          </p:nvSpPr>
          <p:spPr>
            <a:xfrm>
              <a:off x="7722885" y="2504918"/>
              <a:ext cx="118495" cy="412984"/>
            </a:xfrm>
            <a:custGeom>
              <a:avLst/>
              <a:gdLst/>
              <a:ahLst/>
              <a:cxnLst/>
              <a:rect l="l" t="t" r="r" b="b"/>
              <a:pathLst>
                <a:path w="3522" h="12275" extrusionOk="0">
                  <a:moveTo>
                    <a:pt x="3521" y="0"/>
                  </a:moveTo>
                  <a:lnTo>
                    <a:pt x="816" y="1552"/>
                  </a:lnTo>
                  <a:lnTo>
                    <a:pt x="0" y="12274"/>
                  </a:lnTo>
                  <a:lnTo>
                    <a:pt x="0" y="12274"/>
                  </a:lnTo>
                  <a:lnTo>
                    <a:pt x="2686" y="10703"/>
                  </a:lnTo>
                  <a:lnTo>
                    <a:pt x="3521" y="0"/>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850;p21">
              <a:extLst>
                <a:ext uri="{FF2B5EF4-FFF2-40B4-BE49-F238E27FC236}">
                  <a16:creationId xmlns:a16="http://schemas.microsoft.com/office/drawing/2014/main" id="{D71A3CAC-8C78-429C-BB1A-52E856F303EE}"/>
                </a:ext>
              </a:extLst>
            </p:cNvPr>
            <p:cNvSpPr/>
            <p:nvPr/>
          </p:nvSpPr>
          <p:spPr>
            <a:xfrm>
              <a:off x="7648599" y="2187685"/>
              <a:ext cx="224239" cy="129867"/>
            </a:xfrm>
            <a:custGeom>
              <a:avLst/>
              <a:gdLst/>
              <a:ahLst/>
              <a:cxnLst/>
              <a:rect l="l" t="t" r="r" b="b"/>
              <a:pathLst>
                <a:path w="6665" h="3860" extrusionOk="0">
                  <a:moveTo>
                    <a:pt x="2686" y="0"/>
                  </a:moveTo>
                  <a:lnTo>
                    <a:pt x="0" y="1572"/>
                  </a:lnTo>
                  <a:lnTo>
                    <a:pt x="3979" y="3859"/>
                  </a:lnTo>
                  <a:lnTo>
                    <a:pt x="6664" y="2288"/>
                  </a:lnTo>
                  <a:lnTo>
                    <a:pt x="2686" y="0"/>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51;p21">
              <a:extLst>
                <a:ext uri="{FF2B5EF4-FFF2-40B4-BE49-F238E27FC236}">
                  <a16:creationId xmlns:a16="http://schemas.microsoft.com/office/drawing/2014/main" id="{AB0575F6-73A0-4111-B97B-7D5546F29ABB}"/>
                </a:ext>
              </a:extLst>
            </p:cNvPr>
            <p:cNvSpPr/>
            <p:nvPr/>
          </p:nvSpPr>
          <p:spPr>
            <a:xfrm>
              <a:off x="7782436" y="2264630"/>
              <a:ext cx="211522" cy="488616"/>
            </a:xfrm>
            <a:custGeom>
              <a:avLst/>
              <a:gdLst/>
              <a:ahLst/>
              <a:cxnLst/>
              <a:rect l="l" t="t" r="r" b="b"/>
              <a:pathLst>
                <a:path w="6287" h="14523" extrusionOk="0">
                  <a:moveTo>
                    <a:pt x="2686" y="1"/>
                  </a:moveTo>
                  <a:lnTo>
                    <a:pt x="1" y="1572"/>
                  </a:lnTo>
                  <a:lnTo>
                    <a:pt x="3601" y="14523"/>
                  </a:lnTo>
                  <a:lnTo>
                    <a:pt x="6287" y="12951"/>
                  </a:lnTo>
                  <a:lnTo>
                    <a:pt x="2686" y="1"/>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852;p21">
              <a:extLst>
                <a:ext uri="{FF2B5EF4-FFF2-40B4-BE49-F238E27FC236}">
                  <a16:creationId xmlns:a16="http://schemas.microsoft.com/office/drawing/2014/main" id="{16857166-9E4F-4B16-9658-14C8BF4529ED}"/>
                </a:ext>
              </a:extLst>
            </p:cNvPr>
            <p:cNvSpPr/>
            <p:nvPr/>
          </p:nvSpPr>
          <p:spPr>
            <a:xfrm>
              <a:off x="7940397" y="2680273"/>
              <a:ext cx="204154" cy="358749"/>
            </a:xfrm>
            <a:custGeom>
              <a:avLst/>
              <a:gdLst/>
              <a:ahLst/>
              <a:cxnLst/>
              <a:rect l="l" t="t" r="r" b="b"/>
              <a:pathLst>
                <a:path w="6068" h="10663" extrusionOk="0">
                  <a:moveTo>
                    <a:pt x="6068" y="0"/>
                  </a:moveTo>
                  <a:lnTo>
                    <a:pt x="3382" y="1572"/>
                  </a:lnTo>
                  <a:lnTo>
                    <a:pt x="1" y="10663"/>
                  </a:lnTo>
                  <a:lnTo>
                    <a:pt x="2686" y="9111"/>
                  </a:lnTo>
                  <a:lnTo>
                    <a:pt x="6068" y="0"/>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853;p21">
              <a:extLst>
                <a:ext uri="{FF2B5EF4-FFF2-40B4-BE49-F238E27FC236}">
                  <a16:creationId xmlns:a16="http://schemas.microsoft.com/office/drawing/2014/main" id="{0F18CBBF-AC49-4374-A9C8-CD8B5695BB9C}"/>
                </a:ext>
              </a:extLst>
            </p:cNvPr>
            <p:cNvSpPr/>
            <p:nvPr/>
          </p:nvSpPr>
          <p:spPr>
            <a:xfrm>
              <a:off x="8160600" y="2482814"/>
              <a:ext cx="137908" cy="715513"/>
            </a:xfrm>
            <a:custGeom>
              <a:avLst/>
              <a:gdLst/>
              <a:ahLst/>
              <a:cxnLst/>
              <a:rect l="l" t="t" r="r" b="b"/>
              <a:pathLst>
                <a:path w="4099" h="21267" extrusionOk="0">
                  <a:moveTo>
                    <a:pt x="2686" y="1"/>
                  </a:moveTo>
                  <a:lnTo>
                    <a:pt x="0" y="1572"/>
                  </a:lnTo>
                  <a:lnTo>
                    <a:pt x="1413" y="21266"/>
                  </a:lnTo>
                  <a:lnTo>
                    <a:pt x="4098" y="19695"/>
                  </a:lnTo>
                  <a:lnTo>
                    <a:pt x="2686" y="1"/>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854;p21">
              <a:extLst>
                <a:ext uri="{FF2B5EF4-FFF2-40B4-BE49-F238E27FC236}">
                  <a16:creationId xmlns:a16="http://schemas.microsoft.com/office/drawing/2014/main" id="{BFCF98D6-6E81-4CB3-B813-758B44EA1E7C}"/>
                </a:ext>
              </a:extLst>
            </p:cNvPr>
            <p:cNvSpPr/>
            <p:nvPr/>
          </p:nvSpPr>
          <p:spPr>
            <a:xfrm>
              <a:off x="7597728" y="2240540"/>
              <a:ext cx="610408" cy="957786"/>
            </a:xfrm>
            <a:custGeom>
              <a:avLst/>
              <a:gdLst/>
              <a:ahLst/>
              <a:cxnLst/>
              <a:rect l="l" t="t" r="r" b="b"/>
              <a:pathLst>
                <a:path w="18143" h="28468" extrusionOk="0">
                  <a:moveTo>
                    <a:pt x="1512" y="1"/>
                  </a:moveTo>
                  <a:lnTo>
                    <a:pt x="20" y="17427"/>
                  </a:lnTo>
                  <a:lnTo>
                    <a:pt x="1" y="17964"/>
                  </a:lnTo>
                  <a:lnTo>
                    <a:pt x="219" y="18123"/>
                  </a:lnTo>
                  <a:lnTo>
                    <a:pt x="3720" y="20132"/>
                  </a:lnTo>
                  <a:lnTo>
                    <a:pt x="4536" y="9410"/>
                  </a:lnTo>
                  <a:lnTo>
                    <a:pt x="4616" y="9470"/>
                  </a:lnTo>
                  <a:lnTo>
                    <a:pt x="7958" y="22440"/>
                  </a:lnTo>
                  <a:lnTo>
                    <a:pt x="10186" y="23733"/>
                  </a:lnTo>
                  <a:lnTo>
                    <a:pt x="13567" y="14642"/>
                  </a:lnTo>
                  <a:lnTo>
                    <a:pt x="13667" y="14682"/>
                  </a:lnTo>
                  <a:lnTo>
                    <a:pt x="14423" y="26299"/>
                  </a:lnTo>
                  <a:lnTo>
                    <a:pt x="18143" y="28467"/>
                  </a:lnTo>
                  <a:lnTo>
                    <a:pt x="16730" y="8773"/>
                  </a:lnTo>
                  <a:lnTo>
                    <a:pt x="12752" y="6486"/>
                  </a:lnTo>
                  <a:lnTo>
                    <a:pt x="9091" y="15239"/>
                  </a:lnTo>
                  <a:lnTo>
                    <a:pt x="5491" y="2288"/>
                  </a:lnTo>
                  <a:lnTo>
                    <a:pt x="1512" y="1"/>
                  </a:ln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855;p21">
              <a:extLst>
                <a:ext uri="{FF2B5EF4-FFF2-40B4-BE49-F238E27FC236}">
                  <a16:creationId xmlns:a16="http://schemas.microsoft.com/office/drawing/2014/main" id="{84E2CA0C-5E63-46DE-BFC8-67AD3BB41D35}"/>
                </a:ext>
              </a:extLst>
            </p:cNvPr>
            <p:cNvSpPr/>
            <p:nvPr/>
          </p:nvSpPr>
          <p:spPr>
            <a:xfrm>
              <a:off x="8026728" y="2405869"/>
              <a:ext cx="224239" cy="129867"/>
            </a:xfrm>
            <a:custGeom>
              <a:avLst/>
              <a:gdLst/>
              <a:ahLst/>
              <a:cxnLst/>
              <a:rect l="l" t="t" r="r" b="b"/>
              <a:pathLst>
                <a:path w="6665" h="3860" extrusionOk="0">
                  <a:moveTo>
                    <a:pt x="2726" y="0"/>
                  </a:moveTo>
                  <a:lnTo>
                    <a:pt x="1" y="1572"/>
                  </a:lnTo>
                  <a:lnTo>
                    <a:pt x="3979" y="3859"/>
                  </a:lnTo>
                  <a:lnTo>
                    <a:pt x="6665" y="2288"/>
                  </a:lnTo>
                  <a:lnTo>
                    <a:pt x="2726" y="0"/>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856;p21">
              <a:extLst>
                <a:ext uri="{FF2B5EF4-FFF2-40B4-BE49-F238E27FC236}">
                  <a16:creationId xmlns:a16="http://schemas.microsoft.com/office/drawing/2014/main" id="{131916D5-183D-4051-9CDC-CF3854C27FB3}"/>
                </a:ext>
              </a:extLst>
            </p:cNvPr>
            <p:cNvSpPr/>
            <p:nvPr/>
          </p:nvSpPr>
          <p:spPr>
            <a:xfrm>
              <a:off x="7782436" y="2264630"/>
              <a:ext cx="90402" cy="52922"/>
            </a:xfrm>
            <a:custGeom>
              <a:avLst/>
              <a:gdLst/>
              <a:ahLst/>
              <a:cxnLst/>
              <a:rect l="l" t="t" r="r" b="b"/>
              <a:pathLst>
                <a:path w="2687" h="1573" fill="none" extrusionOk="0">
                  <a:moveTo>
                    <a:pt x="1" y="1572"/>
                  </a:moveTo>
                  <a:lnTo>
                    <a:pt x="2686" y="1"/>
                  </a:ln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57;p21">
              <a:extLst>
                <a:ext uri="{FF2B5EF4-FFF2-40B4-BE49-F238E27FC236}">
                  <a16:creationId xmlns:a16="http://schemas.microsoft.com/office/drawing/2014/main" id="{9957ECBF-13CC-4427-A7F0-EF85FFA2C7B3}"/>
                </a:ext>
              </a:extLst>
            </p:cNvPr>
            <p:cNvSpPr/>
            <p:nvPr/>
          </p:nvSpPr>
          <p:spPr>
            <a:xfrm>
              <a:off x="8160600" y="2482814"/>
              <a:ext cx="90369" cy="52922"/>
            </a:xfrm>
            <a:custGeom>
              <a:avLst/>
              <a:gdLst/>
              <a:ahLst/>
              <a:cxnLst/>
              <a:rect l="l" t="t" r="r" b="b"/>
              <a:pathLst>
                <a:path w="2686" h="1573" fill="none" extrusionOk="0">
                  <a:moveTo>
                    <a:pt x="0" y="1572"/>
                  </a:moveTo>
                  <a:lnTo>
                    <a:pt x="2686" y="1"/>
                  </a:ln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58;p21">
              <a:extLst>
                <a:ext uri="{FF2B5EF4-FFF2-40B4-BE49-F238E27FC236}">
                  <a16:creationId xmlns:a16="http://schemas.microsoft.com/office/drawing/2014/main" id="{9069B07F-FD5A-453B-9F5C-3BB6603F3936}"/>
                </a:ext>
              </a:extLst>
            </p:cNvPr>
            <p:cNvSpPr/>
            <p:nvPr/>
          </p:nvSpPr>
          <p:spPr>
            <a:xfrm>
              <a:off x="8169953" y="3140462"/>
              <a:ext cx="146218" cy="82260"/>
            </a:xfrm>
            <a:custGeom>
              <a:avLst/>
              <a:gdLst/>
              <a:ahLst/>
              <a:cxnLst/>
              <a:rect l="l" t="t" r="r" b="b"/>
              <a:pathLst>
                <a:path w="4346" h="2445" extrusionOk="0">
                  <a:moveTo>
                    <a:pt x="3598" y="1"/>
                  </a:moveTo>
                  <a:cubicBezTo>
                    <a:pt x="3567" y="1"/>
                    <a:pt x="3522" y="33"/>
                    <a:pt x="3462" y="108"/>
                  </a:cubicBezTo>
                  <a:cubicBezTo>
                    <a:pt x="3224" y="396"/>
                    <a:pt x="3128" y="613"/>
                    <a:pt x="3090" y="734"/>
                  </a:cubicBezTo>
                  <a:lnTo>
                    <a:pt x="3090" y="734"/>
                  </a:lnTo>
                  <a:cubicBezTo>
                    <a:pt x="3139" y="512"/>
                    <a:pt x="3230" y="29"/>
                    <a:pt x="3105" y="29"/>
                  </a:cubicBezTo>
                  <a:cubicBezTo>
                    <a:pt x="3064" y="29"/>
                    <a:pt x="3001" y="80"/>
                    <a:pt x="2905" y="207"/>
                  </a:cubicBezTo>
                  <a:lnTo>
                    <a:pt x="2448" y="804"/>
                  </a:lnTo>
                  <a:cubicBezTo>
                    <a:pt x="2448" y="804"/>
                    <a:pt x="2605" y="216"/>
                    <a:pt x="2505" y="216"/>
                  </a:cubicBezTo>
                  <a:cubicBezTo>
                    <a:pt x="2482" y="216"/>
                    <a:pt x="2444" y="248"/>
                    <a:pt x="2388" y="327"/>
                  </a:cubicBezTo>
                  <a:lnTo>
                    <a:pt x="2090" y="744"/>
                  </a:lnTo>
                  <a:cubicBezTo>
                    <a:pt x="2090" y="744"/>
                    <a:pt x="1653" y="573"/>
                    <a:pt x="1308" y="573"/>
                  </a:cubicBezTo>
                  <a:cubicBezTo>
                    <a:pt x="1127" y="573"/>
                    <a:pt x="971" y="621"/>
                    <a:pt x="916" y="764"/>
                  </a:cubicBezTo>
                  <a:cubicBezTo>
                    <a:pt x="777" y="1202"/>
                    <a:pt x="1" y="1839"/>
                    <a:pt x="200" y="2018"/>
                  </a:cubicBezTo>
                  <a:cubicBezTo>
                    <a:pt x="341" y="2107"/>
                    <a:pt x="556" y="2445"/>
                    <a:pt x="851" y="2445"/>
                  </a:cubicBezTo>
                  <a:cubicBezTo>
                    <a:pt x="1014" y="2445"/>
                    <a:pt x="1201" y="2342"/>
                    <a:pt x="1413" y="2038"/>
                  </a:cubicBezTo>
                  <a:cubicBezTo>
                    <a:pt x="1413" y="2038"/>
                    <a:pt x="1618" y="1659"/>
                    <a:pt x="2140" y="1659"/>
                  </a:cubicBezTo>
                  <a:cubicBezTo>
                    <a:pt x="2327" y="1659"/>
                    <a:pt x="2553" y="1708"/>
                    <a:pt x="2826" y="1839"/>
                  </a:cubicBezTo>
                  <a:cubicBezTo>
                    <a:pt x="2935" y="1891"/>
                    <a:pt x="3038" y="1915"/>
                    <a:pt x="3135" y="1915"/>
                  </a:cubicBezTo>
                  <a:cubicBezTo>
                    <a:pt x="3960" y="1915"/>
                    <a:pt x="4346" y="227"/>
                    <a:pt x="4079" y="227"/>
                  </a:cubicBezTo>
                  <a:cubicBezTo>
                    <a:pt x="3780" y="227"/>
                    <a:pt x="3562" y="1003"/>
                    <a:pt x="3562" y="1003"/>
                  </a:cubicBezTo>
                  <a:cubicBezTo>
                    <a:pt x="3562" y="1003"/>
                    <a:pt x="3776" y="1"/>
                    <a:pt x="3598"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59;p21">
              <a:extLst>
                <a:ext uri="{FF2B5EF4-FFF2-40B4-BE49-F238E27FC236}">
                  <a16:creationId xmlns:a16="http://schemas.microsoft.com/office/drawing/2014/main" id="{786A351E-E5A1-4A19-AECB-698B2251A262}"/>
                </a:ext>
              </a:extLst>
            </p:cNvPr>
            <p:cNvSpPr/>
            <p:nvPr/>
          </p:nvSpPr>
          <p:spPr>
            <a:xfrm>
              <a:off x="7912304" y="3186252"/>
              <a:ext cx="347377" cy="203649"/>
            </a:xfrm>
            <a:custGeom>
              <a:avLst/>
              <a:gdLst/>
              <a:ahLst/>
              <a:cxnLst/>
              <a:rect l="l" t="t" r="r" b="b"/>
              <a:pathLst>
                <a:path w="10325" h="6053" extrusionOk="0">
                  <a:moveTo>
                    <a:pt x="7878" y="0"/>
                  </a:moveTo>
                  <a:cubicBezTo>
                    <a:pt x="7878" y="0"/>
                    <a:pt x="7201" y="1373"/>
                    <a:pt x="6545" y="2049"/>
                  </a:cubicBezTo>
                  <a:cubicBezTo>
                    <a:pt x="6232" y="2343"/>
                    <a:pt x="5648" y="2977"/>
                    <a:pt x="5215" y="2977"/>
                  </a:cubicBezTo>
                  <a:cubicBezTo>
                    <a:pt x="5180" y="2977"/>
                    <a:pt x="5146" y="2973"/>
                    <a:pt x="5113" y="2964"/>
                  </a:cubicBezTo>
                  <a:cubicBezTo>
                    <a:pt x="4695" y="2845"/>
                    <a:pt x="3581" y="955"/>
                    <a:pt x="2387" y="597"/>
                  </a:cubicBezTo>
                  <a:cubicBezTo>
                    <a:pt x="2168" y="534"/>
                    <a:pt x="2020" y="508"/>
                    <a:pt x="1923" y="508"/>
                  </a:cubicBezTo>
                  <a:cubicBezTo>
                    <a:pt x="1503" y="508"/>
                    <a:pt x="2069" y="995"/>
                    <a:pt x="2069" y="995"/>
                  </a:cubicBezTo>
                  <a:cubicBezTo>
                    <a:pt x="2069" y="995"/>
                    <a:pt x="2367" y="2566"/>
                    <a:pt x="2467" y="3243"/>
                  </a:cubicBezTo>
                  <a:lnTo>
                    <a:pt x="2407" y="3243"/>
                  </a:lnTo>
                  <a:cubicBezTo>
                    <a:pt x="1711" y="3342"/>
                    <a:pt x="239" y="3243"/>
                    <a:pt x="100" y="4237"/>
                  </a:cubicBezTo>
                  <a:cubicBezTo>
                    <a:pt x="0" y="4874"/>
                    <a:pt x="478" y="5471"/>
                    <a:pt x="1174" y="5650"/>
                  </a:cubicBezTo>
                  <a:cubicBezTo>
                    <a:pt x="2467" y="6008"/>
                    <a:pt x="3879" y="6008"/>
                    <a:pt x="5192" y="6048"/>
                  </a:cubicBezTo>
                  <a:cubicBezTo>
                    <a:pt x="5266" y="6051"/>
                    <a:pt x="5340" y="6053"/>
                    <a:pt x="5413" y="6053"/>
                  </a:cubicBezTo>
                  <a:cubicBezTo>
                    <a:pt x="6627" y="6053"/>
                    <a:pt x="7776" y="5585"/>
                    <a:pt x="8395" y="4516"/>
                  </a:cubicBezTo>
                  <a:cubicBezTo>
                    <a:pt x="8574" y="4217"/>
                    <a:pt x="10245" y="2069"/>
                    <a:pt x="10106" y="1850"/>
                  </a:cubicBezTo>
                  <a:cubicBezTo>
                    <a:pt x="10324" y="1074"/>
                    <a:pt x="9946" y="776"/>
                    <a:pt x="9429" y="398"/>
                  </a:cubicBezTo>
                  <a:cubicBezTo>
                    <a:pt x="8872" y="40"/>
                    <a:pt x="7878" y="0"/>
                    <a:pt x="787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860;p21">
              <a:extLst>
                <a:ext uri="{FF2B5EF4-FFF2-40B4-BE49-F238E27FC236}">
                  <a16:creationId xmlns:a16="http://schemas.microsoft.com/office/drawing/2014/main" id="{E83AB4BB-97C5-4A91-AD63-4E55163AC8F5}"/>
                </a:ext>
              </a:extLst>
            </p:cNvPr>
            <p:cNvSpPr/>
            <p:nvPr/>
          </p:nvSpPr>
          <p:spPr>
            <a:xfrm>
              <a:off x="7872132" y="3195369"/>
              <a:ext cx="101101" cy="146857"/>
            </a:xfrm>
            <a:custGeom>
              <a:avLst/>
              <a:gdLst/>
              <a:ahLst/>
              <a:cxnLst/>
              <a:rect l="l" t="t" r="r" b="b"/>
              <a:pathLst>
                <a:path w="3005" h="4365" extrusionOk="0">
                  <a:moveTo>
                    <a:pt x="614" y="1"/>
                  </a:moveTo>
                  <a:cubicBezTo>
                    <a:pt x="536" y="1"/>
                    <a:pt x="470" y="3"/>
                    <a:pt x="418" y="8"/>
                  </a:cubicBezTo>
                  <a:cubicBezTo>
                    <a:pt x="1" y="67"/>
                    <a:pt x="199" y="4364"/>
                    <a:pt x="199" y="4364"/>
                  </a:cubicBezTo>
                  <a:lnTo>
                    <a:pt x="3004" y="226"/>
                  </a:lnTo>
                  <a:cubicBezTo>
                    <a:pt x="2373" y="121"/>
                    <a:pt x="1187" y="1"/>
                    <a:pt x="6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61;p21">
              <a:extLst>
                <a:ext uri="{FF2B5EF4-FFF2-40B4-BE49-F238E27FC236}">
                  <a16:creationId xmlns:a16="http://schemas.microsoft.com/office/drawing/2014/main" id="{9CBFACBD-E6F5-4287-8D42-1ECA2F7D5EB4}"/>
                </a:ext>
              </a:extLst>
            </p:cNvPr>
            <p:cNvSpPr/>
            <p:nvPr/>
          </p:nvSpPr>
          <p:spPr>
            <a:xfrm>
              <a:off x="7597728" y="2240540"/>
              <a:ext cx="610408" cy="957786"/>
            </a:xfrm>
            <a:custGeom>
              <a:avLst/>
              <a:gdLst/>
              <a:ahLst/>
              <a:cxnLst/>
              <a:rect l="l" t="t" r="r" b="b"/>
              <a:pathLst>
                <a:path w="18143" h="28468" extrusionOk="0">
                  <a:moveTo>
                    <a:pt x="16730" y="8773"/>
                  </a:moveTo>
                  <a:lnTo>
                    <a:pt x="18143" y="28467"/>
                  </a:lnTo>
                  <a:lnTo>
                    <a:pt x="14423" y="26299"/>
                  </a:lnTo>
                  <a:lnTo>
                    <a:pt x="13667" y="14682"/>
                  </a:lnTo>
                  <a:lnTo>
                    <a:pt x="13567" y="14642"/>
                  </a:lnTo>
                  <a:lnTo>
                    <a:pt x="10186" y="23733"/>
                  </a:lnTo>
                  <a:lnTo>
                    <a:pt x="7958" y="22440"/>
                  </a:lnTo>
                  <a:lnTo>
                    <a:pt x="4616" y="9470"/>
                  </a:lnTo>
                  <a:lnTo>
                    <a:pt x="4536" y="9410"/>
                  </a:lnTo>
                  <a:lnTo>
                    <a:pt x="3720" y="20132"/>
                  </a:lnTo>
                  <a:lnTo>
                    <a:pt x="219" y="18123"/>
                  </a:lnTo>
                  <a:lnTo>
                    <a:pt x="1" y="17964"/>
                  </a:lnTo>
                  <a:lnTo>
                    <a:pt x="20" y="17427"/>
                  </a:lnTo>
                  <a:lnTo>
                    <a:pt x="1512" y="1"/>
                  </a:lnTo>
                  <a:lnTo>
                    <a:pt x="5491" y="2288"/>
                  </a:lnTo>
                  <a:lnTo>
                    <a:pt x="9091" y="15239"/>
                  </a:lnTo>
                  <a:lnTo>
                    <a:pt x="12752" y="648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62;p21">
              <a:extLst>
                <a:ext uri="{FF2B5EF4-FFF2-40B4-BE49-F238E27FC236}">
                  <a16:creationId xmlns:a16="http://schemas.microsoft.com/office/drawing/2014/main" id="{577EEBC2-1D51-409F-8D82-55944D86C327}"/>
                </a:ext>
              </a:extLst>
            </p:cNvPr>
            <p:cNvSpPr/>
            <p:nvPr/>
          </p:nvSpPr>
          <p:spPr>
            <a:xfrm>
              <a:off x="5463392" y="3298927"/>
              <a:ext cx="151298" cy="177810"/>
            </a:xfrm>
            <a:custGeom>
              <a:avLst/>
              <a:gdLst/>
              <a:ahLst/>
              <a:cxnLst/>
              <a:rect l="l" t="t" r="r" b="b"/>
              <a:pathLst>
                <a:path w="4497" h="5285" extrusionOk="0">
                  <a:moveTo>
                    <a:pt x="4199" y="0"/>
                  </a:moveTo>
                  <a:cubicBezTo>
                    <a:pt x="4071" y="0"/>
                    <a:pt x="3953" y="169"/>
                    <a:pt x="3880" y="272"/>
                  </a:cubicBezTo>
                  <a:cubicBezTo>
                    <a:pt x="3780" y="391"/>
                    <a:pt x="3263" y="1226"/>
                    <a:pt x="3263" y="1226"/>
                  </a:cubicBezTo>
                  <a:cubicBezTo>
                    <a:pt x="3263" y="1226"/>
                    <a:pt x="3263" y="880"/>
                    <a:pt x="3029" y="880"/>
                  </a:cubicBezTo>
                  <a:cubicBezTo>
                    <a:pt x="2966" y="880"/>
                    <a:pt x="2887" y="905"/>
                    <a:pt x="2786" y="968"/>
                  </a:cubicBezTo>
                  <a:cubicBezTo>
                    <a:pt x="2786" y="968"/>
                    <a:pt x="2725" y="873"/>
                    <a:pt x="2595" y="873"/>
                  </a:cubicBezTo>
                  <a:cubicBezTo>
                    <a:pt x="2502" y="873"/>
                    <a:pt x="2375" y="921"/>
                    <a:pt x="2209" y="1087"/>
                  </a:cubicBezTo>
                  <a:cubicBezTo>
                    <a:pt x="2209" y="1087"/>
                    <a:pt x="2128" y="966"/>
                    <a:pt x="1992" y="966"/>
                  </a:cubicBezTo>
                  <a:cubicBezTo>
                    <a:pt x="1914" y="966"/>
                    <a:pt x="1819" y="1005"/>
                    <a:pt x="1712" y="1127"/>
                  </a:cubicBezTo>
                  <a:cubicBezTo>
                    <a:pt x="1413" y="1505"/>
                    <a:pt x="976" y="2957"/>
                    <a:pt x="1015" y="3017"/>
                  </a:cubicBezTo>
                  <a:cubicBezTo>
                    <a:pt x="1075" y="3096"/>
                    <a:pt x="220" y="4310"/>
                    <a:pt x="120" y="4489"/>
                  </a:cubicBezTo>
                  <a:cubicBezTo>
                    <a:pt x="1" y="4668"/>
                    <a:pt x="1612" y="5285"/>
                    <a:pt x="1612" y="5285"/>
                  </a:cubicBezTo>
                  <a:lnTo>
                    <a:pt x="2388" y="3912"/>
                  </a:lnTo>
                  <a:cubicBezTo>
                    <a:pt x="2424" y="3912"/>
                    <a:pt x="2527" y="3945"/>
                    <a:pt x="2660" y="3945"/>
                  </a:cubicBezTo>
                  <a:cubicBezTo>
                    <a:pt x="2819" y="3945"/>
                    <a:pt x="3020" y="3898"/>
                    <a:pt x="3203" y="3693"/>
                  </a:cubicBezTo>
                  <a:cubicBezTo>
                    <a:pt x="3562" y="3315"/>
                    <a:pt x="3880" y="2798"/>
                    <a:pt x="3880" y="2798"/>
                  </a:cubicBezTo>
                  <a:cubicBezTo>
                    <a:pt x="3880" y="2798"/>
                    <a:pt x="3840" y="2102"/>
                    <a:pt x="3681" y="2022"/>
                  </a:cubicBezTo>
                  <a:cubicBezTo>
                    <a:pt x="3542" y="1963"/>
                    <a:pt x="4497" y="272"/>
                    <a:pt x="4337" y="73"/>
                  </a:cubicBezTo>
                  <a:cubicBezTo>
                    <a:pt x="4291" y="21"/>
                    <a:pt x="4244" y="0"/>
                    <a:pt x="4199"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63;p21">
              <a:extLst>
                <a:ext uri="{FF2B5EF4-FFF2-40B4-BE49-F238E27FC236}">
                  <a16:creationId xmlns:a16="http://schemas.microsoft.com/office/drawing/2014/main" id="{858BFF69-07D4-46D0-BF9B-0CE947358B66}"/>
                </a:ext>
              </a:extLst>
            </p:cNvPr>
            <p:cNvSpPr/>
            <p:nvPr/>
          </p:nvSpPr>
          <p:spPr>
            <a:xfrm>
              <a:off x="5295809" y="3405513"/>
              <a:ext cx="268683" cy="422707"/>
            </a:xfrm>
            <a:custGeom>
              <a:avLst/>
              <a:gdLst/>
              <a:ahLst/>
              <a:cxnLst/>
              <a:rect l="l" t="t" r="r" b="b"/>
              <a:pathLst>
                <a:path w="7986" h="12564" extrusionOk="0">
                  <a:moveTo>
                    <a:pt x="4901" y="0"/>
                  </a:moveTo>
                  <a:cubicBezTo>
                    <a:pt x="4680" y="0"/>
                    <a:pt x="4505" y="34"/>
                    <a:pt x="4405" y="107"/>
                  </a:cubicBezTo>
                  <a:cubicBezTo>
                    <a:pt x="3908" y="485"/>
                    <a:pt x="3649" y="1500"/>
                    <a:pt x="3390" y="2037"/>
                  </a:cubicBezTo>
                  <a:cubicBezTo>
                    <a:pt x="2853" y="3290"/>
                    <a:pt x="2356" y="4563"/>
                    <a:pt x="1958" y="5856"/>
                  </a:cubicBezTo>
                  <a:cubicBezTo>
                    <a:pt x="1422" y="7523"/>
                    <a:pt x="0" y="12563"/>
                    <a:pt x="3109" y="12563"/>
                  </a:cubicBezTo>
                  <a:cubicBezTo>
                    <a:pt x="3229" y="12563"/>
                    <a:pt x="3356" y="12556"/>
                    <a:pt x="3490" y="12540"/>
                  </a:cubicBezTo>
                  <a:cubicBezTo>
                    <a:pt x="4783" y="12361"/>
                    <a:pt x="5201" y="11466"/>
                    <a:pt x="5360" y="10432"/>
                  </a:cubicBezTo>
                  <a:cubicBezTo>
                    <a:pt x="5459" y="9795"/>
                    <a:pt x="5459" y="9159"/>
                    <a:pt x="5479" y="8602"/>
                  </a:cubicBezTo>
                  <a:cubicBezTo>
                    <a:pt x="5598" y="7508"/>
                    <a:pt x="5897" y="6453"/>
                    <a:pt x="6275" y="5399"/>
                  </a:cubicBezTo>
                  <a:cubicBezTo>
                    <a:pt x="6653" y="4384"/>
                    <a:pt x="7986" y="2495"/>
                    <a:pt x="7826" y="1341"/>
                  </a:cubicBezTo>
                  <a:cubicBezTo>
                    <a:pt x="7713" y="644"/>
                    <a:pt x="5871" y="0"/>
                    <a:pt x="4901"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64;p21">
              <a:extLst>
                <a:ext uri="{FF2B5EF4-FFF2-40B4-BE49-F238E27FC236}">
                  <a16:creationId xmlns:a16="http://schemas.microsoft.com/office/drawing/2014/main" id="{2378051B-DA2C-49F4-A8AF-A99901F51845}"/>
                </a:ext>
              </a:extLst>
            </p:cNvPr>
            <p:cNvSpPr/>
            <p:nvPr/>
          </p:nvSpPr>
          <p:spPr>
            <a:xfrm>
              <a:off x="5312800" y="4574320"/>
              <a:ext cx="186120" cy="111464"/>
            </a:xfrm>
            <a:custGeom>
              <a:avLst/>
              <a:gdLst/>
              <a:ahLst/>
              <a:cxnLst/>
              <a:rect l="l" t="t" r="r" b="b"/>
              <a:pathLst>
                <a:path w="5532" h="3313" extrusionOk="0">
                  <a:moveTo>
                    <a:pt x="4327" y="1"/>
                  </a:moveTo>
                  <a:cubicBezTo>
                    <a:pt x="3360" y="1"/>
                    <a:pt x="1831" y="493"/>
                    <a:pt x="1712" y="538"/>
                  </a:cubicBezTo>
                  <a:cubicBezTo>
                    <a:pt x="657" y="856"/>
                    <a:pt x="1" y="1811"/>
                    <a:pt x="558" y="2766"/>
                  </a:cubicBezTo>
                  <a:cubicBezTo>
                    <a:pt x="797" y="3158"/>
                    <a:pt x="1131" y="3313"/>
                    <a:pt x="1514" y="3313"/>
                  </a:cubicBezTo>
                  <a:cubicBezTo>
                    <a:pt x="2025" y="3313"/>
                    <a:pt x="2624" y="3038"/>
                    <a:pt x="3204" y="2686"/>
                  </a:cubicBezTo>
                  <a:cubicBezTo>
                    <a:pt x="4198" y="2070"/>
                    <a:pt x="5531" y="757"/>
                    <a:pt x="5034" y="200"/>
                  </a:cubicBezTo>
                  <a:cubicBezTo>
                    <a:pt x="4909" y="55"/>
                    <a:pt x="4650" y="1"/>
                    <a:pt x="432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65;p21">
              <a:extLst>
                <a:ext uri="{FF2B5EF4-FFF2-40B4-BE49-F238E27FC236}">
                  <a16:creationId xmlns:a16="http://schemas.microsoft.com/office/drawing/2014/main" id="{130B5275-4995-4AF1-96D1-8B1C8B67E2B1}"/>
                </a:ext>
              </a:extLst>
            </p:cNvPr>
            <p:cNvSpPr/>
            <p:nvPr/>
          </p:nvSpPr>
          <p:spPr>
            <a:xfrm>
              <a:off x="5302774" y="4027161"/>
              <a:ext cx="152644" cy="631335"/>
            </a:xfrm>
            <a:custGeom>
              <a:avLst/>
              <a:gdLst/>
              <a:ahLst/>
              <a:cxnLst/>
              <a:rect l="l" t="t" r="r" b="b"/>
              <a:pathLst>
                <a:path w="4537" h="18765" extrusionOk="0">
                  <a:moveTo>
                    <a:pt x="1778" y="1"/>
                  </a:moveTo>
                  <a:cubicBezTo>
                    <a:pt x="1242" y="1"/>
                    <a:pt x="755" y="146"/>
                    <a:pt x="558" y="608"/>
                  </a:cubicBezTo>
                  <a:cubicBezTo>
                    <a:pt x="1" y="1841"/>
                    <a:pt x="498" y="3950"/>
                    <a:pt x="558" y="5541"/>
                  </a:cubicBezTo>
                  <a:cubicBezTo>
                    <a:pt x="597" y="7171"/>
                    <a:pt x="597" y="18134"/>
                    <a:pt x="597" y="18134"/>
                  </a:cubicBezTo>
                  <a:cubicBezTo>
                    <a:pt x="597" y="18134"/>
                    <a:pt x="597" y="18134"/>
                    <a:pt x="597" y="18134"/>
                  </a:cubicBezTo>
                  <a:cubicBezTo>
                    <a:pt x="937" y="18598"/>
                    <a:pt x="1387" y="18764"/>
                    <a:pt x="1856" y="18764"/>
                  </a:cubicBezTo>
                  <a:cubicBezTo>
                    <a:pt x="3034" y="18764"/>
                    <a:pt x="4337" y="17716"/>
                    <a:pt x="4337" y="17716"/>
                  </a:cubicBezTo>
                  <a:cubicBezTo>
                    <a:pt x="4337" y="17716"/>
                    <a:pt x="4297" y="15448"/>
                    <a:pt x="4437" y="13499"/>
                  </a:cubicBezTo>
                  <a:cubicBezTo>
                    <a:pt x="4536" y="11867"/>
                    <a:pt x="4198" y="4129"/>
                    <a:pt x="4198" y="4129"/>
                  </a:cubicBezTo>
                  <a:lnTo>
                    <a:pt x="3760" y="429"/>
                  </a:lnTo>
                  <a:cubicBezTo>
                    <a:pt x="3760" y="429"/>
                    <a:pt x="2697" y="1"/>
                    <a:pt x="17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66;p21">
              <a:extLst>
                <a:ext uri="{FF2B5EF4-FFF2-40B4-BE49-F238E27FC236}">
                  <a16:creationId xmlns:a16="http://schemas.microsoft.com/office/drawing/2014/main" id="{3321AFFD-D516-4A08-88C9-AD3BCB9B192A}"/>
                </a:ext>
              </a:extLst>
            </p:cNvPr>
            <p:cNvSpPr/>
            <p:nvPr/>
          </p:nvSpPr>
          <p:spPr>
            <a:xfrm>
              <a:off x="5458716" y="4618765"/>
              <a:ext cx="195473" cy="114458"/>
            </a:xfrm>
            <a:custGeom>
              <a:avLst/>
              <a:gdLst/>
              <a:ahLst/>
              <a:cxnLst/>
              <a:rect l="l" t="t" r="r" b="b"/>
              <a:pathLst>
                <a:path w="5810" h="3402" extrusionOk="0">
                  <a:moveTo>
                    <a:pt x="4558" y="1"/>
                  </a:moveTo>
                  <a:cubicBezTo>
                    <a:pt x="3540" y="1"/>
                    <a:pt x="1915" y="485"/>
                    <a:pt x="1811" y="530"/>
                  </a:cubicBezTo>
                  <a:cubicBezTo>
                    <a:pt x="697" y="848"/>
                    <a:pt x="1" y="1843"/>
                    <a:pt x="558" y="2817"/>
                  </a:cubicBezTo>
                  <a:cubicBezTo>
                    <a:pt x="819" y="3235"/>
                    <a:pt x="1183" y="3402"/>
                    <a:pt x="1598" y="3402"/>
                  </a:cubicBezTo>
                  <a:cubicBezTo>
                    <a:pt x="2132" y="3402"/>
                    <a:pt x="2750" y="3127"/>
                    <a:pt x="3342" y="2758"/>
                  </a:cubicBezTo>
                  <a:cubicBezTo>
                    <a:pt x="4417" y="2141"/>
                    <a:pt x="5809" y="768"/>
                    <a:pt x="5292" y="192"/>
                  </a:cubicBezTo>
                  <a:cubicBezTo>
                    <a:pt x="5164" y="53"/>
                    <a:pt x="4894" y="1"/>
                    <a:pt x="455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67;p21">
              <a:extLst>
                <a:ext uri="{FF2B5EF4-FFF2-40B4-BE49-F238E27FC236}">
                  <a16:creationId xmlns:a16="http://schemas.microsoft.com/office/drawing/2014/main" id="{C5A6CD4D-D4EE-42CF-A306-99C43CFF3CC0}"/>
                </a:ext>
              </a:extLst>
            </p:cNvPr>
            <p:cNvSpPr/>
            <p:nvPr/>
          </p:nvSpPr>
          <p:spPr>
            <a:xfrm>
              <a:off x="5373730" y="4060402"/>
              <a:ext cx="223566" cy="637828"/>
            </a:xfrm>
            <a:custGeom>
              <a:avLst/>
              <a:gdLst/>
              <a:ahLst/>
              <a:cxnLst/>
              <a:rect l="l" t="t" r="r" b="b"/>
              <a:pathLst>
                <a:path w="6645" h="18958" extrusionOk="0">
                  <a:moveTo>
                    <a:pt x="1634" y="0"/>
                  </a:moveTo>
                  <a:cubicBezTo>
                    <a:pt x="1275" y="0"/>
                    <a:pt x="917" y="111"/>
                    <a:pt x="677" y="416"/>
                  </a:cubicBezTo>
                  <a:cubicBezTo>
                    <a:pt x="0" y="1251"/>
                    <a:pt x="159" y="2604"/>
                    <a:pt x="776" y="3539"/>
                  </a:cubicBezTo>
                  <a:cubicBezTo>
                    <a:pt x="1154" y="4116"/>
                    <a:pt x="1671" y="4534"/>
                    <a:pt x="2288" y="4633"/>
                  </a:cubicBezTo>
                  <a:cubicBezTo>
                    <a:pt x="2387" y="4673"/>
                    <a:pt x="2487" y="4673"/>
                    <a:pt x="2586" y="4673"/>
                  </a:cubicBezTo>
                  <a:cubicBezTo>
                    <a:pt x="2626" y="5031"/>
                    <a:pt x="2666" y="5389"/>
                    <a:pt x="2666" y="5727"/>
                  </a:cubicBezTo>
                  <a:cubicBezTo>
                    <a:pt x="2725" y="7319"/>
                    <a:pt x="2725" y="18319"/>
                    <a:pt x="2725" y="18319"/>
                  </a:cubicBezTo>
                  <a:cubicBezTo>
                    <a:pt x="3070" y="18790"/>
                    <a:pt x="3531" y="18958"/>
                    <a:pt x="4012" y="18958"/>
                  </a:cubicBezTo>
                  <a:cubicBezTo>
                    <a:pt x="5197" y="18958"/>
                    <a:pt x="6505" y="17941"/>
                    <a:pt x="6505" y="17941"/>
                  </a:cubicBezTo>
                  <a:cubicBezTo>
                    <a:pt x="6505" y="17941"/>
                    <a:pt x="6425" y="15634"/>
                    <a:pt x="6545" y="13684"/>
                  </a:cubicBezTo>
                  <a:cubicBezTo>
                    <a:pt x="6644" y="12053"/>
                    <a:pt x="6326" y="4315"/>
                    <a:pt x="6326" y="4315"/>
                  </a:cubicBezTo>
                  <a:lnTo>
                    <a:pt x="5868" y="615"/>
                  </a:lnTo>
                  <a:cubicBezTo>
                    <a:pt x="5868" y="615"/>
                    <a:pt x="4790" y="170"/>
                    <a:pt x="3871" y="170"/>
                  </a:cubicBezTo>
                  <a:cubicBezTo>
                    <a:pt x="3561" y="170"/>
                    <a:pt x="3270" y="221"/>
                    <a:pt x="3044" y="356"/>
                  </a:cubicBezTo>
                  <a:cubicBezTo>
                    <a:pt x="2984" y="336"/>
                    <a:pt x="2964" y="316"/>
                    <a:pt x="2924" y="316"/>
                  </a:cubicBezTo>
                  <a:cubicBezTo>
                    <a:pt x="2586" y="177"/>
                    <a:pt x="2248" y="58"/>
                    <a:pt x="1890" y="18"/>
                  </a:cubicBezTo>
                  <a:cubicBezTo>
                    <a:pt x="1805" y="6"/>
                    <a:pt x="1720" y="0"/>
                    <a:pt x="16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68;p21">
              <a:extLst>
                <a:ext uri="{FF2B5EF4-FFF2-40B4-BE49-F238E27FC236}">
                  <a16:creationId xmlns:a16="http://schemas.microsoft.com/office/drawing/2014/main" id="{228CC8B8-A5D1-48AB-8670-4774A17E6631}"/>
                </a:ext>
              </a:extLst>
            </p:cNvPr>
            <p:cNvSpPr/>
            <p:nvPr/>
          </p:nvSpPr>
          <p:spPr>
            <a:xfrm>
              <a:off x="5251231" y="3713191"/>
              <a:ext cx="382199" cy="528653"/>
            </a:xfrm>
            <a:custGeom>
              <a:avLst/>
              <a:gdLst/>
              <a:ahLst/>
              <a:cxnLst/>
              <a:rect l="l" t="t" r="r" b="b"/>
              <a:pathLst>
                <a:path w="11360" h="15713" extrusionOk="0">
                  <a:moveTo>
                    <a:pt x="4801" y="1"/>
                  </a:moveTo>
                  <a:cubicBezTo>
                    <a:pt x="4334" y="1"/>
                    <a:pt x="3863" y="59"/>
                    <a:pt x="3522" y="332"/>
                  </a:cubicBezTo>
                  <a:cubicBezTo>
                    <a:pt x="2348" y="1247"/>
                    <a:pt x="2428" y="4211"/>
                    <a:pt x="2209" y="5683"/>
                  </a:cubicBezTo>
                  <a:cubicBezTo>
                    <a:pt x="1831" y="8170"/>
                    <a:pt x="1" y="13083"/>
                    <a:pt x="1" y="13083"/>
                  </a:cubicBezTo>
                  <a:cubicBezTo>
                    <a:pt x="796" y="15137"/>
                    <a:pt x="3084" y="15712"/>
                    <a:pt x="5400" y="15712"/>
                  </a:cubicBezTo>
                  <a:cubicBezTo>
                    <a:pt x="8357" y="15712"/>
                    <a:pt x="11360" y="14774"/>
                    <a:pt x="11360" y="14774"/>
                  </a:cubicBezTo>
                  <a:cubicBezTo>
                    <a:pt x="11360" y="14774"/>
                    <a:pt x="11081" y="12128"/>
                    <a:pt x="10066" y="6499"/>
                  </a:cubicBezTo>
                  <a:cubicBezTo>
                    <a:pt x="9549" y="3674"/>
                    <a:pt x="9549" y="1685"/>
                    <a:pt x="8813" y="949"/>
                  </a:cubicBezTo>
                  <a:cubicBezTo>
                    <a:pt x="8289" y="424"/>
                    <a:pt x="6552" y="33"/>
                    <a:pt x="5840" y="33"/>
                  </a:cubicBezTo>
                  <a:cubicBezTo>
                    <a:pt x="5823" y="33"/>
                    <a:pt x="5806" y="33"/>
                    <a:pt x="5790" y="34"/>
                  </a:cubicBezTo>
                  <a:cubicBezTo>
                    <a:pt x="5500" y="34"/>
                    <a:pt x="5151" y="1"/>
                    <a:pt x="4801"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69;p21">
              <a:extLst>
                <a:ext uri="{FF2B5EF4-FFF2-40B4-BE49-F238E27FC236}">
                  <a16:creationId xmlns:a16="http://schemas.microsoft.com/office/drawing/2014/main" id="{F57A851D-FCB4-4CFB-920E-73A9D6F85AE3}"/>
                </a:ext>
              </a:extLst>
            </p:cNvPr>
            <p:cNvSpPr/>
            <p:nvPr/>
          </p:nvSpPr>
          <p:spPr>
            <a:xfrm>
              <a:off x="5251231" y="3708279"/>
              <a:ext cx="382199" cy="602367"/>
            </a:xfrm>
            <a:custGeom>
              <a:avLst/>
              <a:gdLst/>
              <a:ahLst/>
              <a:cxnLst/>
              <a:rect l="l" t="t" r="r" b="b"/>
              <a:pathLst>
                <a:path w="11360" h="17904" extrusionOk="0">
                  <a:moveTo>
                    <a:pt x="1" y="13229"/>
                  </a:moveTo>
                  <a:cubicBezTo>
                    <a:pt x="1" y="13229"/>
                    <a:pt x="1831" y="8316"/>
                    <a:pt x="2209" y="5829"/>
                  </a:cubicBezTo>
                  <a:cubicBezTo>
                    <a:pt x="2428" y="4357"/>
                    <a:pt x="2348" y="1393"/>
                    <a:pt x="3522" y="478"/>
                  </a:cubicBezTo>
                  <a:cubicBezTo>
                    <a:pt x="4119" y="0"/>
                    <a:pt x="5113" y="180"/>
                    <a:pt x="5790" y="180"/>
                  </a:cubicBezTo>
                  <a:cubicBezTo>
                    <a:pt x="6466" y="160"/>
                    <a:pt x="8276" y="557"/>
                    <a:pt x="8813" y="1095"/>
                  </a:cubicBezTo>
                  <a:cubicBezTo>
                    <a:pt x="9549" y="1831"/>
                    <a:pt x="9549" y="3820"/>
                    <a:pt x="10066" y="6645"/>
                  </a:cubicBezTo>
                  <a:cubicBezTo>
                    <a:pt x="11081" y="12274"/>
                    <a:pt x="11360" y="14920"/>
                    <a:pt x="11360" y="14920"/>
                  </a:cubicBezTo>
                  <a:cubicBezTo>
                    <a:pt x="11360" y="14920"/>
                    <a:pt x="1811" y="17904"/>
                    <a:pt x="1" y="132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70;p21">
              <a:extLst>
                <a:ext uri="{FF2B5EF4-FFF2-40B4-BE49-F238E27FC236}">
                  <a16:creationId xmlns:a16="http://schemas.microsoft.com/office/drawing/2014/main" id="{BB9E93FD-E482-4010-8E58-89442A7B5E60}"/>
                </a:ext>
              </a:extLst>
            </p:cNvPr>
            <p:cNvSpPr/>
            <p:nvPr/>
          </p:nvSpPr>
          <p:spPr>
            <a:xfrm>
              <a:off x="5393782" y="3513511"/>
              <a:ext cx="190595" cy="234030"/>
            </a:xfrm>
            <a:custGeom>
              <a:avLst/>
              <a:gdLst/>
              <a:ahLst/>
              <a:cxnLst/>
              <a:rect l="l" t="t" r="r" b="b"/>
              <a:pathLst>
                <a:path w="5665" h="6956" extrusionOk="0">
                  <a:moveTo>
                    <a:pt x="2090" y="1"/>
                  </a:moveTo>
                  <a:cubicBezTo>
                    <a:pt x="936" y="160"/>
                    <a:pt x="1" y="975"/>
                    <a:pt x="160" y="2189"/>
                  </a:cubicBezTo>
                  <a:cubicBezTo>
                    <a:pt x="260" y="2965"/>
                    <a:pt x="637" y="3760"/>
                    <a:pt x="1095" y="4357"/>
                  </a:cubicBezTo>
                  <a:cubicBezTo>
                    <a:pt x="1155" y="4397"/>
                    <a:pt x="1175" y="4457"/>
                    <a:pt x="1194" y="4536"/>
                  </a:cubicBezTo>
                  <a:lnTo>
                    <a:pt x="558" y="4536"/>
                  </a:lnTo>
                  <a:cubicBezTo>
                    <a:pt x="558" y="4536"/>
                    <a:pt x="379" y="6247"/>
                    <a:pt x="439" y="6386"/>
                  </a:cubicBezTo>
                  <a:cubicBezTo>
                    <a:pt x="465" y="6492"/>
                    <a:pt x="893" y="6955"/>
                    <a:pt x="1601" y="6955"/>
                  </a:cubicBezTo>
                  <a:cubicBezTo>
                    <a:pt x="1962" y="6955"/>
                    <a:pt x="2395" y="6835"/>
                    <a:pt x="2885" y="6486"/>
                  </a:cubicBezTo>
                  <a:cubicBezTo>
                    <a:pt x="2885" y="6486"/>
                    <a:pt x="2865" y="5531"/>
                    <a:pt x="3005" y="5292"/>
                  </a:cubicBezTo>
                  <a:cubicBezTo>
                    <a:pt x="3124" y="5093"/>
                    <a:pt x="3999" y="5073"/>
                    <a:pt x="4119" y="4874"/>
                  </a:cubicBezTo>
                  <a:cubicBezTo>
                    <a:pt x="4238" y="4675"/>
                    <a:pt x="4119" y="3482"/>
                    <a:pt x="4159" y="3203"/>
                  </a:cubicBezTo>
                  <a:cubicBezTo>
                    <a:pt x="4218" y="2965"/>
                    <a:pt x="5491" y="2288"/>
                    <a:pt x="5591" y="2109"/>
                  </a:cubicBezTo>
                  <a:cubicBezTo>
                    <a:pt x="5665" y="2011"/>
                    <a:pt x="5555" y="1973"/>
                    <a:pt x="5262" y="1973"/>
                  </a:cubicBezTo>
                  <a:cubicBezTo>
                    <a:pt x="5082" y="1973"/>
                    <a:pt x="4834" y="1987"/>
                    <a:pt x="4517" y="2010"/>
                  </a:cubicBezTo>
                  <a:cubicBezTo>
                    <a:pt x="4421" y="2031"/>
                    <a:pt x="4302" y="2052"/>
                    <a:pt x="4189" y="2052"/>
                  </a:cubicBezTo>
                  <a:cubicBezTo>
                    <a:pt x="4089" y="2052"/>
                    <a:pt x="3994" y="2036"/>
                    <a:pt x="3920" y="1990"/>
                  </a:cubicBezTo>
                  <a:cubicBezTo>
                    <a:pt x="3542" y="1711"/>
                    <a:pt x="3542" y="1055"/>
                    <a:pt x="3283" y="677"/>
                  </a:cubicBezTo>
                  <a:cubicBezTo>
                    <a:pt x="3064" y="359"/>
                    <a:pt x="2726" y="60"/>
                    <a:pt x="2328"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71;p21">
              <a:extLst>
                <a:ext uri="{FF2B5EF4-FFF2-40B4-BE49-F238E27FC236}">
                  <a16:creationId xmlns:a16="http://schemas.microsoft.com/office/drawing/2014/main" id="{E4B2761B-36DE-4D68-B89D-FCA482041753}"/>
                </a:ext>
              </a:extLst>
            </p:cNvPr>
            <p:cNvSpPr/>
            <p:nvPr/>
          </p:nvSpPr>
          <p:spPr>
            <a:xfrm>
              <a:off x="5490846" y="3573634"/>
              <a:ext cx="15409" cy="21330"/>
            </a:xfrm>
            <a:custGeom>
              <a:avLst/>
              <a:gdLst/>
              <a:ahLst/>
              <a:cxnLst/>
              <a:rect l="l" t="t" r="r" b="b"/>
              <a:pathLst>
                <a:path w="458" h="634" extrusionOk="0">
                  <a:moveTo>
                    <a:pt x="211" y="0"/>
                  </a:moveTo>
                  <a:cubicBezTo>
                    <a:pt x="201" y="0"/>
                    <a:pt x="190" y="1"/>
                    <a:pt x="179" y="4"/>
                  </a:cubicBezTo>
                  <a:lnTo>
                    <a:pt x="140" y="44"/>
                  </a:lnTo>
                  <a:cubicBezTo>
                    <a:pt x="60" y="64"/>
                    <a:pt x="0" y="123"/>
                    <a:pt x="40" y="203"/>
                  </a:cubicBezTo>
                  <a:lnTo>
                    <a:pt x="140" y="541"/>
                  </a:lnTo>
                  <a:cubicBezTo>
                    <a:pt x="155" y="587"/>
                    <a:pt x="206" y="634"/>
                    <a:pt x="256" y="634"/>
                  </a:cubicBezTo>
                  <a:cubicBezTo>
                    <a:pt x="271" y="634"/>
                    <a:pt x="285" y="630"/>
                    <a:pt x="299" y="621"/>
                  </a:cubicBezTo>
                  <a:lnTo>
                    <a:pt x="358" y="601"/>
                  </a:lnTo>
                  <a:cubicBezTo>
                    <a:pt x="438" y="581"/>
                    <a:pt x="458" y="501"/>
                    <a:pt x="458" y="422"/>
                  </a:cubicBezTo>
                  <a:lnTo>
                    <a:pt x="358" y="104"/>
                  </a:lnTo>
                  <a:cubicBezTo>
                    <a:pt x="341" y="52"/>
                    <a:pt x="279" y="0"/>
                    <a:pt x="211"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72;p21">
              <a:extLst>
                <a:ext uri="{FF2B5EF4-FFF2-40B4-BE49-F238E27FC236}">
                  <a16:creationId xmlns:a16="http://schemas.microsoft.com/office/drawing/2014/main" id="{C7E6381D-0076-481E-9608-DCEE124A5276}"/>
                </a:ext>
              </a:extLst>
            </p:cNvPr>
            <p:cNvSpPr/>
            <p:nvPr/>
          </p:nvSpPr>
          <p:spPr>
            <a:xfrm>
              <a:off x="5502891" y="3623966"/>
              <a:ext cx="31491" cy="29102"/>
            </a:xfrm>
            <a:custGeom>
              <a:avLst/>
              <a:gdLst/>
              <a:ahLst/>
              <a:cxnLst/>
              <a:rect l="l" t="t" r="r" b="b"/>
              <a:pathLst>
                <a:path w="936" h="865" extrusionOk="0">
                  <a:moveTo>
                    <a:pt x="0" y="0"/>
                  </a:moveTo>
                  <a:cubicBezTo>
                    <a:pt x="0" y="0"/>
                    <a:pt x="289" y="865"/>
                    <a:pt x="706" y="865"/>
                  </a:cubicBezTo>
                  <a:cubicBezTo>
                    <a:pt x="778" y="865"/>
                    <a:pt x="855" y="838"/>
                    <a:pt x="935" y="776"/>
                  </a:cubicBezTo>
                  <a:lnTo>
                    <a:pt x="935" y="99"/>
                  </a:lnTo>
                  <a:cubicBezTo>
                    <a:pt x="906" y="114"/>
                    <a:pt x="857" y="120"/>
                    <a:pt x="796" y="120"/>
                  </a:cubicBezTo>
                  <a:cubicBezTo>
                    <a:pt x="520" y="120"/>
                    <a:pt x="1"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73;p21">
              <a:extLst>
                <a:ext uri="{FF2B5EF4-FFF2-40B4-BE49-F238E27FC236}">
                  <a16:creationId xmlns:a16="http://schemas.microsoft.com/office/drawing/2014/main" id="{83C7FCEE-0A78-4C00-98A9-050E900059C1}"/>
                </a:ext>
              </a:extLst>
            </p:cNvPr>
            <p:cNvSpPr/>
            <p:nvPr/>
          </p:nvSpPr>
          <p:spPr>
            <a:xfrm>
              <a:off x="5340254" y="3481818"/>
              <a:ext cx="178718" cy="215021"/>
            </a:xfrm>
            <a:custGeom>
              <a:avLst/>
              <a:gdLst/>
              <a:ahLst/>
              <a:cxnLst/>
              <a:rect l="l" t="t" r="r" b="b"/>
              <a:pathLst>
                <a:path w="5312" h="6391" extrusionOk="0">
                  <a:moveTo>
                    <a:pt x="4120" y="1"/>
                  </a:moveTo>
                  <a:cubicBezTo>
                    <a:pt x="3945" y="1"/>
                    <a:pt x="3777" y="48"/>
                    <a:pt x="3641" y="127"/>
                  </a:cubicBezTo>
                  <a:cubicBezTo>
                    <a:pt x="3461" y="49"/>
                    <a:pt x="3270" y="11"/>
                    <a:pt x="3080" y="11"/>
                  </a:cubicBezTo>
                  <a:cubicBezTo>
                    <a:pt x="2641" y="11"/>
                    <a:pt x="2208" y="216"/>
                    <a:pt x="1930" y="605"/>
                  </a:cubicBezTo>
                  <a:cubicBezTo>
                    <a:pt x="1691" y="605"/>
                    <a:pt x="1453" y="644"/>
                    <a:pt x="1254" y="803"/>
                  </a:cubicBezTo>
                  <a:cubicBezTo>
                    <a:pt x="935" y="1042"/>
                    <a:pt x="737" y="1500"/>
                    <a:pt x="697" y="1898"/>
                  </a:cubicBezTo>
                  <a:cubicBezTo>
                    <a:pt x="259" y="2156"/>
                    <a:pt x="1" y="2713"/>
                    <a:pt x="180" y="3250"/>
                  </a:cubicBezTo>
                  <a:cubicBezTo>
                    <a:pt x="239" y="3429"/>
                    <a:pt x="339" y="3608"/>
                    <a:pt x="458" y="3728"/>
                  </a:cubicBezTo>
                  <a:lnTo>
                    <a:pt x="458" y="3947"/>
                  </a:lnTo>
                  <a:cubicBezTo>
                    <a:pt x="498" y="4285"/>
                    <a:pt x="677" y="4543"/>
                    <a:pt x="935" y="4782"/>
                  </a:cubicBezTo>
                  <a:cubicBezTo>
                    <a:pt x="975" y="4822"/>
                    <a:pt x="995" y="5220"/>
                    <a:pt x="1055" y="5299"/>
                  </a:cubicBezTo>
                  <a:cubicBezTo>
                    <a:pt x="1134" y="5478"/>
                    <a:pt x="1234" y="5637"/>
                    <a:pt x="1373" y="5797"/>
                  </a:cubicBezTo>
                  <a:cubicBezTo>
                    <a:pt x="1694" y="6104"/>
                    <a:pt x="2260" y="6391"/>
                    <a:pt x="2761" y="6391"/>
                  </a:cubicBezTo>
                  <a:cubicBezTo>
                    <a:pt x="2975" y="6391"/>
                    <a:pt x="3176" y="6339"/>
                    <a:pt x="3342" y="6214"/>
                  </a:cubicBezTo>
                  <a:cubicBezTo>
                    <a:pt x="3820" y="5876"/>
                    <a:pt x="3661" y="5319"/>
                    <a:pt x="3362" y="4941"/>
                  </a:cubicBezTo>
                  <a:cubicBezTo>
                    <a:pt x="3124" y="4623"/>
                    <a:pt x="2626" y="4225"/>
                    <a:pt x="2626" y="3807"/>
                  </a:cubicBezTo>
                  <a:cubicBezTo>
                    <a:pt x="2626" y="3708"/>
                    <a:pt x="2646" y="3588"/>
                    <a:pt x="2746" y="3509"/>
                  </a:cubicBezTo>
                  <a:cubicBezTo>
                    <a:pt x="2788" y="3475"/>
                    <a:pt x="2827" y="3461"/>
                    <a:pt x="2863" y="3461"/>
                  </a:cubicBezTo>
                  <a:cubicBezTo>
                    <a:pt x="2995" y="3461"/>
                    <a:pt x="3089" y="3654"/>
                    <a:pt x="3183" y="3748"/>
                  </a:cubicBezTo>
                  <a:cubicBezTo>
                    <a:pt x="3278" y="3842"/>
                    <a:pt x="3550" y="4329"/>
                    <a:pt x="3731" y="4329"/>
                  </a:cubicBezTo>
                  <a:cubicBezTo>
                    <a:pt x="3741" y="4329"/>
                    <a:pt x="3751" y="4328"/>
                    <a:pt x="3760" y="4324"/>
                  </a:cubicBezTo>
                  <a:cubicBezTo>
                    <a:pt x="4437" y="4126"/>
                    <a:pt x="3919" y="3210"/>
                    <a:pt x="3939" y="2693"/>
                  </a:cubicBezTo>
                  <a:cubicBezTo>
                    <a:pt x="4138" y="2634"/>
                    <a:pt x="4357" y="2514"/>
                    <a:pt x="4456" y="2335"/>
                  </a:cubicBezTo>
                  <a:cubicBezTo>
                    <a:pt x="4516" y="2236"/>
                    <a:pt x="4536" y="2136"/>
                    <a:pt x="4556" y="2037"/>
                  </a:cubicBezTo>
                  <a:cubicBezTo>
                    <a:pt x="4815" y="1997"/>
                    <a:pt x="5053" y="1858"/>
                    <a:pt x="5173" y="1619"/>
                  </a:cubicBezTo>
                  <a:cubicBezTo>
                    <a:pt x="5312" y="1400"/>
                    <a:pt x="5312" y="1102"/>
                    <a:pt x="5173" y="803"/>
                  </a:cubicBezTo>
                  <a:cubicBezTo>
                    <a:pt x="5053" y="465"/>
                    <a:pt x="4775" y="207"/>
                    <a:pt x="4516" y="87"/>
                  </a:cubicBezTo>
                  <a:cubicBezTo>
                    <a:pt x="4388" y="27"/>
                    <a:pt x="4252" y="1"/>
                    <a:pt x="412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74;p21">
              <a:extLst>
                <a:ext uri="{FF2B5EF4-FFF2-40B4-BE49-F238E27FC236}">
                  <a16:creationId xmlns:a16="http://schemas.microsoft.com/office/drawing/2014/main" id="{BC5A5BE6-A26D-4AFC-872F-EB65D97EEDED}"/>
                </a:ext>
              </a:extLst>
            </p:cNvPr>
            <p:cNvSpPr/>
            <p:nvPr/>
          </p:nvSpPr>
          <p:spPr>
            <a:xfrm>
              <a:off x="5747856" y="3358915"/>
              <a:ext cx="136562" cy="184741"/>
            </a:xfrm>
            <a:custGeom>
              <a:avLst/>
              <a:gdLst/>
              <a:ahLst/>
              <a:cxnLst/>
              <a:rect l="l" t="t" r="r" b="b"/>
              <a:pathLst>
                <a:path w="4059" h="5491" extrusionOk="0">
                  <a:moveTo>
                    <a:pt x="975" y="0"/>
                  </a:moveTo>
                  <a:lnTo>
                    <a:pt x="975" y="0"/>
                  </a:lnTo>
                  <a:cubicBezTo>
                    <a:pt x="954" y="11"/>
                    <a:pt x="933" y="21"/>
                    <a:pt x="915" y="34"/>
                  </a:cubicBezTo>
                  <a:lnTo>
                    <a:pt x="915" y="34"/>
                  </a:lnTo>
                  <a:lnTo>
                    <a:pt x="975" y="0"/>
                  </a:lnTo>
                  <a:close/>
                  <a:moveTo>
                    <a:pt x="4058" y="5192"/>
                  </a:moveTo>
                  <a:lnTo>
                    <a:pt x="3962" y="5252"/>
                  </a:lnTo>
                  <a:lnTo>
                    <a:pt x="3979" y="5252"/>
                  </a:lnTo>
                  <a:cubicBezTo>
                    <a:pt x="3999" y="5232"/>
                    <a:pt x="4038" y="5232"/>
                    <a:pt x="4058" y="5192"/>
                  </a:cubicBezTo>
                  <a:close/>
                  <a:moveTo>
                    <a:pt x="915" y="34"/>
                  </a:moveTo>
                  <a:lnTo>
                    <a:pt x="557" y="239"/>
                  </a:lnTo>
                  <a:cubicBezTo>
                    <a:pt x="537" y="279"/>
                    <a:pt x="478" y="299"/>
                    <a:pt x="458" y="319"/>
                  </a:cubicBezTo>
                  <a:cubicBezTo>
                    <a:pt x="458" y="319"/>
                    <a:pt x="438" y="319"/>
                    <a:pt x="438" y="339"/>
                  </a:cubicBezTo>
                  <a:lnTo>
                    <a:pt x="358" y="418"/>
                  </a:lnTo>
                  <a:lnTo>
                    <a:pt x="279" y="498"/>
                  </a:lnTo>
                  <a:cubicBezTo>
                    <a:pt x="279" y="498"/>
                    <a:pt x="279" y="518"/>
                    <a:pt x="259" y="518"/>
                  </a:cubicBezTo>
                  <a:cubicBezTo>
                    <a:pt x="239" y="538"/>
                    <a:pt x="199" y="597"/>
                    <a:pt x="179" y="617"/>
                  </a:cubicBezTo>
                  <a:cubicBezTo>
                    <a:pt x="159" y="677"/>
                    <a:pt x="139" y="697"/>
                    <a:pt x="100" y="737"/>
                  </a:cubicBezTo>
                  <a:cubicBezTo>
                    <a:pt x="80" y="776"/>
                    <a:pt x="80" y="816"/>
                    <a:pt x="60" y="836"/>
                  </a:cubicBezTo>
                  <a:lnTo>
                    <a:pt x="60" y="876"/>
                  </a:lnTo>
                  <a:cubicBezTo>
                    <a:pt x="60" y="896"/>
                    <a:pt x="40" y="916"/>
                    <a:pt x="40" y="935"/>
                  </a:cubicBezTo>
                  <a:lnTo>
                    <a:pt x="40" y="975"/>
                  </a:lnTo>
                  <a:lnTo>
                    <a:pt x="40" y="995"/>
                  </a:lnTo>
                  <a:cubicBezTo>
                    <a:pt x="40" y="1015"/>
                    <a:pt x="40" y="1035"/>
                    <a:pt x="0" y="1035"/>
                  </a:cubicBezTo>
                  <a:lnTo>
                    <a:pt x="0" y="1075"/>
                  </a:lnTo>
                  <a:lnTo>
                    <a:pt x="0" y="1095"/>
                  </a:lnTo>
                  <a:lnTo>
                    <a:pt x="0" y="1134"/>
                  </a:lnTo>
                  <a:lnTo>
                    <a:pt x="0" y="1174"/>
                  </a:lnTo>
                  <a:lnTo>
                    <a:pt x="0" y="1194"/>
                  </a:lnTo>
                  <a:lnTo>
                    <a:pt x="0" y="1254"/>
                  </a:lnTo>
                  <a:lnTo>
                    <a:pt x="0" y="1274"/>
                  </a:lnTo>
                  <a:lnTo>
                    <a:pt x="0" y="1313"/>
                  </a:lnTo>
                  <a:lnTo>
                    <a:pt x="0" y="1373"/>
                  </a:lnTo>
                  <a:lnTo>
                    <a:pt x="0" y="1393"/>
                  </a:lnTo>
                  <a:lnTo>
                    <a:pt x="0" y="1453"/>
                  </a:lnTo>
                  <a:lnTo>
                    <a:pt x="0" y="1473"/>
                  </a:lnTo>
                  <a:lnTo>
                    <a:pt x="0" y="1572"/>
                  </a:lnTo>
                  <a:lnTo>
                    <a:pt x="0" y="1671"/>
                  </a:lnTo>
                  <a:lnTo>
                    <a:pt x="0" y="1691"/>
                  </a:lnTo>
                  <a:lnTo>
                    <a:pt x="0" y="1751"/>
                  </a:lnTo>
                  <a:lnTo>
                    <a:pt x="0" y="1791"/>
                  </a:lnTo>
                  <a:lnTo>
                    <a:pt x="0" y="1811"/>
                  </a:lnTo>
                  <a:lnTo>
                    <a:pt x="0" y="1870"/>
                  </a:lnTo>
                  <a:lnTo>
                    <a:pt x="0" y="1890"/>
                  </a:lnTo>
                  <a:lnTo>
                    <a:pt x="0" y="1950"/>
                  </a:lnTo>
                  <a:lnTo>
                    <a:pt x="0" y="1970"/>
                  </a:lnTo>
                  <a:cubicBezTo>
                    <a:pt x="0" y="1990"/>
                    <a:pt x="0" y="2049"/>
                    <a:pt x="40" y="2069"/>
                  </a:cubicBezTo>
                  <a:lnTo>
                    <a:pt x="40" y="2089"/>
                  </a:lnTo>
                  <a:cubicBezTo>
                    <a:pt x="40" y="2109"/>
                    <a:pt x="40" y="2149"/>
                    <a:pt x="60" y="2169"/>
                  </a:cubicBezTo>
                  <a:lnTo>
                    <a:pt x="60" y="2189"/>
                  </a:lnTo>
                  <a:lnTo>
                    <a:pt x="60" y="2248"/>
                  </a:lnTo>
                  <a:lnTo>
                    <a:pt x="60" y="2288"/>
                  </a:lnTo>
                  <a:lnTo>
                    <a:pt x="60" y="2308"/>
                  </a:lnTo>
                  <a:lnTo>
                    <a:pt x="60" y="2368"/>
                  </a:lnTo>
                  <a:lnTo>
                    <a:pt x="60" y="2388"/>
                  </a:lnTo>
                  <a:lnTo>
                    <a:pt x="60" y="2447"/>
                  </a:lnTo>
                  <a:lnTo>
                    <a:pt x="60" y="2487"/>
                  </a:lnTo>
                  <a:lnTo>
                    <a:pt x="60" y="2507"/>
                  </a:lnTo>
                  <a:cubicBezTo>
                    <a:pt x="60" y="2547"/>
                    <a:pt x="60" y="2567"/>
                    <a:pt x="80" y="2587"/>
                  </a:cubicBezTo>
                  <a:lnTo>
                    <a:pt x="80" y="2646"/>
                  </a:lnTo>
                  <a:cubicBezTo>
                    <a:pt x="80" y="2666"/>
                    <a:pt x="100" y="2706"/>
                    <a:pt x="100" y="2746"/>
                  </a:cubicBezTo>
                  <a:lnTo>
                    <a:pt x="100" y="2766"/>
                  </a:lnTo>
                  <a:cubicBezTo>
                    <a:pt x="100" y="2785"/>
                    <a:pt x="139" y="2805"/>
                    <a:pt x="139" y="2865"/>
                  </a:cubicBezTo>
                  <a:lnTo>
                    <a:pt x="139" y="2885"/>
                  </a:lnTo>
                  <a:cubicBezTo>
                    <a:pt x="139" y="2885"/>
                    <a:pt x="139" y="2905"/>
                    <a:pt x="159" y="2905"/>
                  </a:cubicBezTo>
                  <a:cubicBezTo>
                    <a:pt x="159" y="2945"/>
                    <a:pt x="179" y="2945"/>
                    <a:pt x="179" y="2964"/>
                  </a:cubicBezTo>
                  <a:cubicBezTo>
                    <a:pt x="179" y="2964"/>
                    <a:pt x="179" y="2984"/>
                    <a:pt x="199" y="2984"/>
                  </a:cubicBezTo>
                  <a:cubicBezTo>
                    <a:pt x="199" y="3004"/>
                    <a:pt x="199" y="3004"/>
                    <a:pt x="219" y="3044"/>
                  </a:cubicBezTo>
                  <a:lnTo>
                    <a:pt x="219" y="3064"/>
                  </a:lnTo>
                  <a:cubicBezTo>
                    <a:pt x="219" y="3084"/>
                    <a:pt x="259" y="3104"/>
                    <a:pt x="259" y="3104"/>
                  </a:cubicBezTo>
                  <a:cubicBezTo>
                    <a:pt x="259" y="3104"/>
                    <a:pt x="259" y="3144"/>
                    <a:pt x="279" y="3144"/>
                  </a:cubicBezTo>
                  <a:cubicBezTo>
                    <a:pt x="299" y="3163"/>
                    <a:pt x="299" y="3203"/>
                    <a:pt x="318" y="3243"/>
                  </a:cubicBezTo>
                  <a:cubicBezTo>
                    <a:pt x="318" y="3243"/>
                    <a:pt x="318" y="3263"/>
                    <a:pt x="358" y="3263"/>
                  </a:cubicBezTo>
                  <a:cubicBezTo>
                    <a:pt x="358" y="3283"/>
                    <a:pt x="378" y="3303"/>
                    <a:pt x="378" y="3342"/>
                  </a:cubicBezTo>
                  <a:cubicBezTo>
                    <a:pt x="378" y="3362"/>
                    <a:pt x="398" y="3382"/>
                    <a:pt x="398" y="3402"/>
                  </a:cubicBezTo>
                  <a:cubicBezTo>
                    <a:pt x="398" y="3442"/>
                    <a:pt x="418" y="3442"/>
                    <a:pt x="418" y="3462"/>
                  </a:cubicBezTo>
                  <a:cubicBezTo>
                    <a:pt x="458" y="3502"/>
                    <a:pt x="478" y="3561"/>
                    <a:pt x="517" y="3641"/>
                  </a:cubicBezTo>
                  <a:lnTo>
                    <a:pt x="517" y="3661"/>
                  </a:lnTo>
                  <a:lnTo>
                    <a:pt x="517" y="3681"/>
                  </a:lnTo>
                  <a:lnTo>
                    <a:pt x="677" y="3899"/>
                  </a:lnTo>
                  <a:cubicBezTo>
                    <a:pt x="677" y="3899"/>
                    <a:pt x="677" y="3939"/>
                    <a:pt x="696" y="3939"/>
                  </a:cubicBezTo>
                  <a:cubicBezTo>
                    <a:pt x="756" y="3979"/>
                    <a:pt x="776" y="4059"/>
                    <a:pt x="816" y="4098"/>
                  </a:cubicBezTo>
                  <a:lnTo>
                    <a:pt x="816" y="4138"/>
                  </a:lnTo>
                  <a:cubicBezTo>
                    <a:pt x="856" y="4158"/>
                    <a:pt x="875" y="4198"/>
                    <a:pt x="895" y="4238"/>
                  </a:cubicBezTo>
                  <a:cubicBezTo>
                    <a:pt x="915" y="4258"/>
                    <a:pt x="955" y="4277"/>
                    <a:pt x="955" y="4297"/>
                  </a:cubicBezTo>
                  <a:lnTo>
                    <a:pt x="975" y="4337"/>
                  </a:lnTo>
                  <a:cubicBezTo>
                    <a:pt x="995" y="4357"/>
                    <a:pt x="1015" y="4397"/>
                    <a:pt x="1054" y="4437"/>
                  </a:cubicBezTo>
                  <a:lnTo>
                    <a:pt x="1074" y="4456"/>
                  </a:lnTo>
                  <a:cubicBezTo>
                    <a:pt x="1094" y="4476"/>
                    <a:pt x="1094" y="4496"/>
                    <a:pt x="1114" y="4496"/>
                  </a:cubicBezTo>
                  <a:cubicBezTo>
                    <a:pt x="1114" y="4536"/>
                    <a:pt x="1154" y="4536"/>
                    <a:pt x="1154" y="4556"/>
                  </a:cubicBezTo>
                  <a:lnTo>
                    <a:pt x="1194" y="4596"/>
                  </a:lnTo>
                  <a:lnTo>
                    <a:pt x="1214" y="4635"/>
                  </a:lnTo>
                  <a:lnTo>
                    <a:pt x="1273" y="4675"/>
                  </a:lnTo>
                  <a:lnTo>
                    <a:pt x="1293" y="4695"/>
                  </a:lnTo>
                  <a:cubicBezTo>
                    <a:pt x="1293" y="4695"/>
                    <a:pt x="1313" y="4695"/>
                    <a:pt x="1313" y="4735"/>
                  </a:cubicBezTo>
                  <a:lnTo>
                    <a:pt x="1373" y="4775"/>
                  </a:lnTo>
                  <a:lnTo>
                    <a:pt x="1393" y="4795"/>
                  </a:lnTo>
                  <a:lnTo>
                    <a:pt x="1413" y="4834"/>
                  </a:lnTo>
                  <a:lnTo>
                    <a:pt x="1472" y="4874"/>
                  </a:lnTo>
                  <a:lnTo>
                    <a:pt x="1492" y="4894"/>
                  </a:lnTo>
                  <a:lnTo>
                    <a:pt x="1512" y="4934"/>
                  </a:lnTo>
                  <a:cubicBezTo>
                    <a:pt x="1552" y="4934"/>
                    <a:pt x="1552" y="4954"/>
                    <a:pt x="1572" y="4954"/>
                  </a:cubicBezTo>
                  <a:lnTo>
                    <a:pt x="1592" y="4974"/>
                  </a:lnTo>
                  <a:lnTo>
                    <a:pt x="1611" y="4994"/>
                  </a:lnTo>
                  <a:cubicBezTo>
                    <a:pt x="1651" y="4994"/>
                    <a:pt x="1651" y="5033"/>
                    <a:pt x="1671" y="5033"/>
                  </a:cubicBezTo>
                  <a:lnTo>
                    <a:pt x="1691" y="5053"/>
                  </a:lnTo>
                  <a:cubicBezTo>
                    <a:pt x="1711" y="5053"/>
                    <a:pt x="1711" y="5073"/>
                    <a:pt x="1751" y="5073"/>
                  </a:cubicBezTo>
                  <a:lnTo>
                    <a:pt x="1771" y="5093"/>
                  </a:lnTo>
                  <a:cubicBezTo>
                    <a:pt x="1791" y="5133"/>
                    <a:pt x="1810" y="5153"/>
                    <a:pt x="1870" y="5153"/>
                  </a:cubicBezTo>
                  <a:cubicBezTo>
                    <a:pt x="1890" y="5173"/>
                    <a:pt x="1910" y="5173"/>
                    <a:pt x="1950" y="5192"/>
                  </a:cubicBezTo>
                  <a:lnTo>
                    <a:pt x="1970" y="5192"/>
                  </a:lnTo>
                  <a:cubicBezTo>
                    <a:pt x="1989" y="5232"/>
                    <a:pt x="2009" y="5232"/>
                    <a:pt x="2049" y="5252"/>
                  </a:cubicBezTo>
                  <a:cubicBezTo>
                    <a:pt x="2049" y="5252"/>
                    <a:pt x="2069" y="5252"/>
                    <a:pt x="2069" y="5272"/>
                  </a:cubicBezTo>
                  <a:cubicBezTo>
                    <a:pt x="2069" y="5272"/>
                    <a:pt x="2089" y="5272"/>
                    <a:pt x="2089" y="5292"/>
                  </a:cubicBezTo>
                  <a:cubicBezTo>
                    <a:pt x="2089" y="5292"/>
                    <a:pt x="2109" y="5292"/>
                    <a:pt x="2109" y="5332"/>
                  </a:cubicBezTo>
                  <a:cubicBezTo>
                    <a:pt x="2149" y="5332"/>
                    <a:pt x="2149" y="5352"/>
                    <a:pt x="2168" y="5352"/>
                  </a:cubicBezTo>
                  <a:cubicBezTo>
                    <a:pt x="2168" y="5352"/>
                    <a:pt x="2188" y="5352"/>
                    <a:pt x="2188" y="5372"/>
                  </a:cubicBezTo>
                  <a:cubicBezTo>
                    <a:pt x="2208" y="5391"/>
                    <a:pt x="2248" y="5391"/>
                    <a:pt x="2268" y="5391"/>
                  </a:cubicBezTo>
                  <a:cubicBezTo>
                    <a:pt x="2288" y="5391"/>
                    <a:pt x="2308" y="5431"/>
                    <a:pt x="2348" y="5431"/>
                  </a:cubicBezTo>
                  <a:lnTo>
                    <a:pt x="2367" y="5431"/>
                  </a:lnTo>
                  <a:cubicBezTo>
                    <a:pt x="2387" y="5431"/>
                    <a:pt x="2387" y="5431"/>
                    <a:pt x="2407" y="5451"/>
                  </a:cubicBezTo>
                  <a:lnTo>
                    <a:pt x="3044" y="5451"/>
                  </a:lnTo>
                  <a:cubicBezTo>
                    <a:pt x="3064" y="5451"/>
                    <a:pt x="3103" y="5451"/>
                    <a:pt x="3143" y="5431"/>
                  </a:cubicBezTo>
                  <a:cubicBezTo>
                    <a:pt x="3183" y="5431"/>
                    <a:pt x="3243" y="5391"/>
                    <a:pt x="3263" y="5391"/>
                  </a:cubicBezTo>
                  <a:cubicBezTo>
                    <a:pt x="3282" y="5391"/>
                    <a:pt x="3302" y="5372"/>
                    <a:pt x="3302" y="5372"/>
                  </a:cubicBezTo>
                  <a:cubicBezTo>
                    <a:pt x="3541" y="5491"/>
                    <a:pt x="3541" y="5491"/>
                    <a:pt x="3561" y="5491"/>
                  </a:cubicBezTo>
                  <a:cubicBezTo>
                    <a:pt x="3581" y="5471"/>
                    <a:pt x="3601" y="5471"/>
                    <a:pt x="3641" y="5451"/>
                  </a:cubicBezTo>
                  <a:lnTo>
                    <a:pt x="3962" y="5252"/>
                  </a:lnTo>
                  <a:lnTo>
                    <a:pt x="3959" y="5252"/>
                  </a:lnTo>
                  <a:cubicBezTo>
                    <a:pt x="3939" y="5252"/>
                    <a:pt x="3939" y="5272"/>
                    <a:pt x="3919" y="5272"/>
                  </a:cubicBezTo>
                  <a:lnTo>
                    <a:pt x="3879" y="5272"/>
                  </a:lnTo>
                  <a:cubicBezTo>
                    <a:pt x="3839" y="5292"/>
                    <a:pt x="3780" y="5292"/>
                    <a:pt x="3760" y="5292"/>
                  </a:cubicBezTo>
                  <a:cubicBezTo>
                    <a:pt x="3740" y="5292"/>
                    <a:pt x="3680" y="5292"/>
                    <a:pt x="3660" y="5332"/>
                  </a:cubicBezTo>
                  <a:lnTo>
                    <a:pt x="3183" y="5332"/>
                  </a:lnTo>
                  <a:cubicBezTo>
                    <a:pt x="3163" y="5332"/>
                    <a:pt x="3143" y="5332"/>
                    <a:pt x="3143" y="5292"/>
                  </a:cubicBezTo>
                  <a:lnTo>
                    <a:pt x="3084" y="5292"/>
                  </a:lnTo>
                  <a:cubicBezTo>
                    <a:pt x="3064" y="5292"/>
                    <a:pt x="3044" y="5272"/>
                    <a:pt x="3004" y="5272"/>
                  </a:cubicBezTo>
                  <a:lnTo>
                    <a:pt x="2984" y="5272"/>
                  </a:lnTo>
                  <a:cubicBezTo>
                    <a:pt x="2964" y="5272"/>
                    <a:pt x="2944" y="5252"/>
                    <a:pt x="2885" y="5252"/>
                  </a:cubicBezTo>
                  <a:cubicBezTo>
                    <a:pt x="2865" y="5212"/>
                    <a:pt x="2805" y="5212"/>
                    <a:pt x="2785" y="5192"/>
                  </a:cubicBezTo>
                  <a:cubicBezTo>
                    <a:pt x="2785" y="5192"/>
                    <a:pt x="2765" y="5192"/>
                    <a:pt x="2765" y="5173"/>
                  </a:cubicBezTo>
                  <a:cubicBezTo>
                    <a:pt x="2745" y="5173"/>
                    <a:pt x="2706" y="5153"/>
                    <a:pt x="2686" y="5153"/>
                  </a:cubicBezTo>
                  <a:cubicBezTo>
                    <a:pt x="2686" y="5153"/>
                    <a:pt x="2666" y="5153"/>
                    <a:pt x="2666" y="5113"/>
                  </a:cubicBezTo>
                  <a:cubicBezTo>
                    <a:pt x="2646" y="5093"/>
                    <a:pt x="2606" y="5093"/>
                    <a:pt x="2566" y="5073"/>
                  </a:cubicBezTo>
                  <a:cubicBezTo>
                    <a:pt x="2546" y="5053"/>
                    <a:pt x="2487" y="5013"/>
                    <a:pt x="2467" y="4994"/>
                  </a:cubicBezTo>
                  <a:cubicBezTo>
                    <a:pt x="2447" y="4974"/>
                    <a:pt x="2387" y="4954"/>
                    <a:pt x="2367" y="4914"/>
                  </a:cubicBezTo>
                  <a:lnTo>
                    <a:pt x="2348" y="4894"/>
                  </a:lnTo>
                  <a:cubicBezTo>
                    <a:pt x="2308" y="4874"/>
                    <a:pt x="2288" y="4874"/>
                    <a:pt x="2268" y="4854"/>
                  </a:cubicBezTo>
                  <a:cubicBezTo>
                    <a:pt x="2248" y="4854"/>
                    <a:pt x="2248" y="4815"/>
                    <a:pt x="2208" y="4815"/>
                  </a:cubicBezTo>
                  <a:cubicBezTo>
                    <a:pt x="2188" y="4795"/>
                    <a:pt x="2168" y="4795"/>
                    <a:pt x="2168" y="4775"/>
                  </a:cubicBezTo>
                  <a:cubicBezTo>
                    <a:pt x="2149" y="4775"/>
                    <a:pt x="2149" y="4755"/>
                    <a:pt x="2109" y="4755"/>
                  </a:cubicBezTo>
                  <a:cubicBezTo>
                    <a:pt x="2089" y="4715"/>
                    <a:pt x="2069" y="4715"/>
                    <a:pt x="2069" y="4695"/>
                  </a:cubicBezTo>
                  <a:cubicBezTo>
                    <a:pt x="2049" y="4695"/>
                    <a:pt x="2049" y="4675"/>
                    <a:pt x="2009" y="4655"/>
                  </a:cubicBezTo>
                  <a:lnTo>
                    <a:pt x="1970" y="4596"/>
                  </a:lnTo>
                  <a:lnTo>
                    <a:pt x="1910" y="4556"/>
                  </a:lnTo>
                  <a:lnTo>
                    <a:pt x="1870" y="4496"/>
                  </a:lnTo>
                  <a:lnTo>
                    <a:pt x="1810" y="4456"/>
                  </a:lnTo>
                  <a:lnTo>
                    <a:pt x="1771" y="4397"/>
                  </a:lnTo>
                  <a:cubicBezTo>
                    <a:pt x="1771" y="4377"/>
                    <a:pt x="1751" y="4377"/>
                    <a:pt x="1751" y="4357"/>
                  </a:cubicBezTo>
                  <a:lnTo>
                    <a:pt x="1671" y="4277"/>
                  </a:lnTo>
                  <a:lnTo>
                    <a:pt x="1651" y="4258"/>
                  </a:lnTo>
                  <a:cubicBezTo>
                    <a:pt x="1611" y="4218"/>
                    <a:pt x="1592" y="4178"/>
                    <a:pt x="1552" y="4158"/>
                  </a:cubicBezTo>
                  <a:cubicBezTo>
                    <a:pt x="1552" y="4158"/>
                    <a:pt x="1552" y="4118"/>
                    <a:pt x="1512" y="4118"/>
                  </a:cubicBezTo>
                  <a:lnTo>
                    <a:pt x="1452" y="4059"/>
                  </a:lnTo>
                  <a:cubicBezTo>
                    <a:pt x="1413" y="4019"/>
                    <a:pt x="1393" y="3979"/>
                    <a:pt x="1373" y="3959"/>
                  </a:cubicBezTo>
                  <a:lnTo>
                    <a:pt x="1353" y="3919"/>
                  </a:lnTo>
                  <a:cubicBezTo>
                    <a:pt x="1293" y="3880"/>
                    <a:pt x="1273" y="3800"/>
                    <a:pt x="1214" y="3760"/>
                  </a:cubicBezTo>
                  <a:lnTo>
                    <a:pt x="1194" y="3720"/>
                  </a:lnTo>
                  <a:lnTo>
                    <a:pt x="1054" y="3502"/>
                  </a:lnTo>
                  <a:cubicBezTo>
                    <a:pt x="1054" y="3502"/>
                    <a:pt x="1054" y="3482"/>
                    <a:pt x="1035" y="3482"/>
                  </a:cubicBezTo>
                  <a:cubicBezTo>
                    <a:pt x="995" y="3422"/>
                    <a:pt x="955" y="3382"/>
                    <a:pt x="935" y="3303"/>
                  </a:cubicBezTo>
                  <a:cubicBezTo>
                    <a:pt x="935" y="3283"/>
                    <a:pt x="895" y="3263"/>
                    <a:pt x="895" y="3263"/>
                  </a:cubicBezTo>
                  <a:cubicBezTo>
                    <a:pt x="895" y="3223"/>
                    <a:pt x="875" y="3203"/>
                    <a:pt x="875" y="3183"/>
                  </a:cubicBezTo>
                  <a:cubicBezTo>
                    <a:pt x="856" y="3163"/>
                    <a:pt x="856" y="3124"/>
                    <a:pt x="836" y="3084"/>
                  </a:cubicBezTo>
                  <a:cubicBezTo>
                    <a:pt x="836" y="3084"/>
                    <a:pt x="836" y="3064"/>
                    <a:pt x="796" y="3064"/>
                  </a:cubicBezTo>
                  <a:cubicBezTo>
                    <a:pt x="776" y="3004"/>
                    <a:pt x="776" y="2984"/>
                    <a:pt x="756" y="2925"/>
                  </a:cubicBezTo>
                  <a:cubicBezTo>
                    <a:pt x="756" y="2925"/>
                    <a:pt x="756" y="2905"/>
                    <a:pt x="736" y="2905"/>
                  </a:cubicBezTo>
                  <a:cubicBezTo>
                    <a:pt x="696" y="2885"/>
                    <a:pt x="696" y="2865"/>
                    <a:pt x="677" y="2805"/>
                  </a:cubicBezTo>
                  <a:cubicBezTo>
                    <a:pt x="677" y="2785"/>
                    <a:pt x="677" y="2785"/>
                    <a:pt x="657" y="2766"/>
                  </a:cubicBezTo>
                  <a:cubicBezTo>
                    <a:pt x="657" y="2726"/>
                    <a:pt x="637" y="2706"/>
                    <a:pt x="637" y="2686"/>
                  </a:cubicBezTo>
                  <a:cubicBezTo>
                    <a:pt x="637" y="2686"/>
                    <a:pt x="637" y="2666"/>
                    <a:pt x="597" y="2666"/>
                  </a:cubicBezTo>
                  <a:cubicBezTo>
                    <a:pt x="577" y="2626"/>
                    <a:pt x="577" y="2587"/>
                    <a:pt x="557" y="2567"/>
                  </a:cubicBezTo>
                  <a:lnTo>
                    <a:pt x="557" y="2527"/>
                  </a:lnTo>
                  <a:cubicBezTo>
                    <a:pt x="537" y="2487"/>
                    <a:pt x="537" y="2467"/>
                    <a:pt x="497" y="2408"/>
                  </a:cubicBezTo>
                  <a:lnTo>
                    <a:pt x="497" y="2368"/>
                  </a:lnTo>
                  <a:cubicBezTo>
                    <a:pt x="497" y="2328"/>
                    <a:pt x="478" y="2308"/>
                    <a:pt x="478" y="2288"/>
                  </a:cubicBezTo>
                  <a:lnTo>
                    <a:pt x="478" y="2228"/>
                  </a:lnTo>
                  <a:cubicBezTo>
                    <a:pt x="478" y="2209"/>
                    <a:pt x="458" y="2189"/>
                    <a:pt x="458" y="2169"/>
                  </a:cubicBezTo>
                  <a:lnTo>
                    <a:pt x="458" y="2109"/>
                  </a:lnTo>
                  <a:cubicBezTo>
                    <a:pt x="458" y="2089"/>
                    <a:pt x="458" y="2069"/>
                    <a:pt x="438" y="2030"/>
                  </a:cubicBezTo>
                  <a:lnTo>
                    <a:pt x="438" y="1990"/>
                  </a:lnTo>
                  <a:cubicBezTo>
                    <a:pt x="438" y="1970"/>
                    <a:pt x="398" y="1910"/>
                    <a:pt x="398" y="1890"/>
                  </a:cubicBezTo>
                  <a:lnTo>
                    <a:pt x="398" y="1870"/>
                  </a:lnTo>
                  <a:cubicBezTo>
                    <a:pt x="398" y="1811"/>
                    <a:pt x="398" y="1791"/>
                    <a:pt x="378" y="1731"/>
                  </a:cubicBezTo>
                  <a:lnTo>
                    <a:pt x="378" y="1711"/>
                  </a:lnTo>
                  <a:lnTo>
                    <a:pt x="378" y="1632"/>
                  </a:lnTo>
                  <a:lnTo>
                    <a:pt x="378" y="1592"/>
                  </a:lnTo>
                  <a:lnTo>
                    <a:pt x="378" y="1512"/>
                  </a:lnTo>
                  <a:lnTo>
                    <a:pt x="378" y="1473"/>
                  </a:lnTo>
                  <a:lnTo>
                    <a:pt x="378" y="1333"/>
                  </a:lnTo>
                  <a:lnTo>
                    <a:pt x="378" y="1214"/>
                  </a:lnTo>
                  <a:lnTo>
                    <a:pt x="378" y="1194"/>
                  </a:lnTo>
                  <a:lnTo>
                    <a:pt x="378" y="1114"/>
                  </a:lnTo>
                  <a:lnTo>
                    <a:pt x="378" y="1075"/>
                  </a:lnTo>
                  <a:lnTo>
                    <a:pt x="378" y="995"/>
                  </a:lnTo>
                  <a:lnTo>
                    <a:pt x="378" y="935"/>
                  </a:lnTo>
                  <a:lnTo>
                    <a:pt x="378" y="896"/>
                  </a:lnTo>
                  <a:lnTo>
                    <a:pt x="378" y="836"/>
                  </a:lnTo>
                  <a:lnTo>
                    <a:pt x="378" y="796"/>
                  </a:lnTo>
                  <a:cubicBezTo>
                    <a:pt x="378" y="776"/>
                    <a:pt x="378" y="737"/>
                    <a:pt x="398" y="737"/>
                  </a:cubicBezTo>
                  <a:cubicBezTo>
                    <a:pt x="398" y="717"/>
                    <a:pt x="398" y="717"/>
                    <a:pt x="438" y="697"/>
                  </a:cubicBezTo>
                  <a:cubicBezTo>
                    <a:pt x="438" y="677"/>
                    <a:pt x="458" y="637"/>
                    <a:pt x="458" y="617"/>
                  </a:cubicBezTo>
                  <a:cubicBezTo>
                    <a:pt x="458" y="617"/>
                    <a:pt x="458" y="597"/>
                    <a:pt x="478" y="597"/>
                  </a:cubicBezTo>
                  <a:cubicBezTo>
                    <a:pt x="497" y="577"/>
                    <a:pt x="497" y="518"/>
                    <a:pt x="537" y="498"/>
                  </a:cubicBezTo>
                  <a:cubicBezTo>
                    <a:pt x="557" y="438"/>
                    <a:pt x="577" y="398"/>
                    <a:pt x="597" y="378"/>
                  </a:cubicBezTo>
                  <a:cubicBezTo>
                    <a:pt x="637" y="339"/>
                    <a:pt x="657" y="299"/>
                    <a:pt x="677" y="279"/>
                  </a:cubicBezTo>
                  <a:cubicBezTo>
                    <a:pt x="677" y="279"/>
                    <a:pt x="677" y="239"/>
                    <a:pt x="696" y="239"/>
                  </a:cubicBezTo>
                  <a:lnTo>
                    <a:pt x="776" y="180"/>
                  </a:lnTo>
                  <a:lnTo>
                    <a:pt x="856" y="100"/>
                  </a:lnTo>
                  <a:cubicBezTo>
                    <a:pt x="856" y="100"/>
                    <a:pt x="875" y="100"/>
                    <a:pt x="875" y="80"/>
                  </a:cubicBezTo>
                  <a:cubicBezTo>
                    <a:pt x="885" y="61"/>
                    <a:pt x="899" y="47"/>
                    <a:pt x="915" y="34"/>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75;p21">
              <a:extLst>
                <a:ext uri="{FF2B5EF4-FFF2-40B4-BE49-F238E27FC236}">
                  <a16:creationId xmlns:a16="http://schemas.microsoft.com/office/drawing/2014/main" id="{D476E3DB-483D-48CF-9686-A94DDE7E8FC6}"/>
                </a:ext>
              </a:extLst>
            </p:cNvPr>
            <p:cNvSpPr/>
            <p:nvPr/>
          </p:nvSpPr>
          <p:spPr>
            <a:xfrm>
              <a:off x="5757882" y="3332134"/>
              <a:ext cx="166674" cy="230934"/>
            </a:xfrm>
            <a:custGeom>
              <a:avLst/>
              <a:gdLst/>
              <a:ahLst/>
              <a:cxnLst/>
              <a:rect l="l" t="t" r="r" b="b"/>
              <a:pathLst>
                <a:path w="4954" h="6864" extrusionOk="0">
                  <a:moveTo>
                    <a:pt x="149" y="338"/>
                  </a:moveTo>
                  <a:cubicBezTo>
                    <a:pt x="146" y="339"/>
                    <a:pt x="143" y="339"/>
                    <a:pt x="140" y="339"/>
                  </a:cubicBezTo>
                  <a:cubicBezTo>
                    <a:pt x="140" y="340"/>
                    <a:pt x="140" y="341"/>
                    <a:pt x="140" y="343"/>
                  </a:cubicBezTo>
                  <a:lnTo>
                    <a:pt x="140" y="343"/>
                  </a:lnTo>
                  <a:lnTo>
                    <a:pt x="149" y="338"/>
                  </a:lnTo>
                  <a:close/>
                  <a:moveTo>
                    <a:pt x="140" y="343"/>
                  </a:moveTo>
                  <a:lnTo>
                    <a:pt x="1" y="419"/>
                  </a:lnTo>
                  <a:cubicBezTo>
                    <a:pt x="40" y="399"/>
                    <a:pt x="80" y="399"/>
                    <a:pt x="100" y="379"/>
                  </a:cubicBezTo>
                  <a:cubicBezTo>
                    <a:pt x="100" y="379"/>
                    <a:pt x="137" y="379"/>
                    <a:pt x="140" y="343"/>
                  </a:cubicBezTo>
                  <a:close/>
                  <a:moveTo>
                    <a:pt x="936" y="1"/>
                  </a:moveTo>
                  <a:cubicBezTo>
                    <a:pt x="876" y="1"/>
                    <a:pt x="856" y="1"/>
                    <a:pt x="796" y="21"/>
                  </a:cubicBezTo>
                  <a:lnTo>
                    <a:pt x="776" y="21"/>
                  </a:lnTo>
                  <a:cubicBezTo>
                    <a:pt x="756" y="21"/>
                    <a:pt x="737" y="21"/>
                    <a:pt x="697" y="41"/>
                  </a:cubicBezTo>
                  <a:lnTo>
                    <a:pt x="677" y="41"/>
                  </a:lnTo>
                  <a:cubicBezTo>
                    <a:pt x="657" y="41"/>
                    <a:pt x="657" y="41"/>
                    <a:pt x="637" y="80"/>
                  </a:cubicBezTo>
                  <a:cubicBezTo>
                    <a:pt x="597" y="80"/>
                    <a:pt x="577" y="100"/>
                    <a:pt x="558" y="100"/>
                  </a:cubicBezTo>
                  <a:cubicBezTo>
                    <a:pt x="558" y="100"/>
                    <a:pt x="538" y="100"/>
                    <a:pt x="538" y="120"/>
                  </a:cubicBezTo>
                  <a:cubicBezTo>
                    <a:pt x="498" y="140"/>
                    <a:pt x="458" y="140"/>
                    <a:pt x="438" y="180"/>
                  </a:cubicBezTo>
                  <a:lnTo>
                    <a:pt x="149" y="338"/>
                  </a:lnTo>
                  <a:lnTo>
                    <a:pt x="149" y="338"/>
                  </a:lnTo>
                  <a:cubicBezTo>
                    <a:pt x="166" y="334"/>
                    <a:pt x="183" y="319"/>
                    <a:pt x="199" y="319"/>
                  </a:cubicBezTo>
                  <a:cubicBezTo>
                    <a:pt x="239" y="319"/>
                    <a:pt x="259" y="299"/>
                    <a:pt x="259" y="299"/>
                  </a:cubicBezTo>
                  <a:lnTo>
                    <a:pt x="279" y="299"/>
                  </a:lnTo>
                  <a:cubicBezTo>
                    <a:pt x="299" y="299"/>
                    <a:pt x="339" y="279"/>
                    <a:pt x="359" y="279"/>
                  </a:cubicBezTo>
                  <a:lnTo>
                    <a:pt x="398" y="279"/>
                  </a:lnTo>
                  <a:cubicBezTo>
                    <a:pt x="458" y="279"/>
                    <a:pt x="478" y="239"/>
                    <a:pt x="538" y="239"/>
                  </a:cubicBezTo>
                  <a:lnTo>
                    <a:pt x="995" y="239"/>
                  </a:lnTo>
                  <a:cubicBezTo>
                    <a:pt x="1035" y="239"/>
                    <a:pt x="1055" y="239"/>
                    <a:pt x="1075" y="279"/>
                  </a:cubicBezTo>
                  <a:lnTo>
                    <a:pt x="1134" y="279"/>
                  </a:lnTo>
                  <a:cubicBezTo>
                    <a:pt x="1154" y="279"/>
                    <a:pt x="1174" y="279"/>
                    <a:pt x="1194" y="299"/>
                  </a:cubicBezTo>
                  <a:cubicBezTo>
                    <a:pt x="1234" y="299"/>
                    <a:pt x="1234" y="299"/>
                    <a:pt x="1254" y="319"/>
                  </a:cubicBezTo>
                  <a:cubicBezTo>
                    <a:pt x="1274" y="319"/>
                    <a:pt x="1294" y="339"/>
                    <a:pt x="1333" y="339"/>
                  </a:cubicBezTo>
                  <a:cubicBezTo>
                    <a:pt x="1353" y="339"/>
                    <a:pt x="1353" y="339"/>
                    <a:pt x="1373" y="379"/>
                  </a:cubicBezTo>
                  <a:cubicBezTo>
                    <a:pt x="1433" y="399"/>
                    <a:pt x="1453" y="399"/>
                    <a:pt x="1493" y="419"/>
                  </a:cubicBezTo>
                  <a:cubicBezTo>
                    <a:pt x="1552" y="438"/>
                    <a:pt x="1572" y="438"/>
                    <a:pt x="1632" y="478"/>
                  </a:cubicBezTo>
                  <a:cubicBezTo>
                    <a:pt x="1632" y="478"/>
                    <a:pt x="1652" y="478"/>
                    <a:pt x="1672" y="498"/>
                  </a:cubicBezTo>
                  <a:cubicBezTo>
                    <a:pt x="1691" y="518"/>
                    <a:pt x="1731" y="518"/>
                    <a:pt x="1751" y="538"/>
                  </a:cubicBezTo>
                  <a:cubicBezTo>
                    <a:pt x="1771" y="538"/>
                    <a:pt x="1771" y="578"/>
                    <a:pt x="1791" y="578"/>
                  </a:cubicBezTo>
                  <a:cubicBezTo>
                    <a:pt x="1851" y="598"/>
                    <a:pt x="1870" y="617"/>
                    <a:pt x="1930" y="637"/>
                  </a:cubicBezTo>
                  <a:cubicBezTo>
                    <a:pt x="1970" y="677"/>
                    <a:pt x="1990" y="697"/>
                    <a:pt x="2050" y="717"/>
                  </a:cubicBezTo>
                  <a:cubicBezTo>
                    <a:pt x="2089" y="737"/>
                    <a:pt x="2129" y="777"/>
                    <a:pt x="2169" y="796"/>
                  </a:cubicBezTo>
                  <a:cubicBezTo>
                    <a:pt x="2189" y="796"/>
                    <a:pt x="2189" y="816"/>
                    <a:pt x="2229" y="816"/>
                  </a:cubicBezTo>
                  <a:cubicBezTo>
                    <a:pt x="2248" y="836"/>
                    <a:pt x="2268" y="876"/>
                    <a:pt x="2288" y="876"/>
                  </a:cubicBezTo>
                  <a:cubicBezTo>
                    <a:pt x="2328" y="876"/>
                    <a:pt x="2328" y="896"/>
                    <a:pt x="2348" y="916"/>
                  </a:cubicBezTo>
                  <a:cubicBezTo>
                    <a:pt x="2368" y="936"/>
                    <a:pt x="2388" y="976"/>
                    <a:pt x="2427" y="976"/>
                  </a:cubicBezTo>
                  <a:lnTo>
                    <a:pt x="2467" y="1015"/>
                  </a:lnTo>
                  <a:cubicBezTo>
                    <a:pt x="2487" y="1035"/>
                    <a:pt x="2527" y="1075"/>
                    <a:pt x="2547" y="1075"/>
                  </a:cubicBezTo>
                  <a:lnTo>
                    <a:pt x="2587" y="1115"/>
                  </a:lnTo>
                  <a:cubicBezTo>
                    <a:pt x="2626" y="1135"/>
                    <a:pt x="2646" y="1174"/>
                    <a:pt x="2666" y="1174"/>
                  </a:cubicBezTo>
                  <a:lnTo>
                    <a:pt x="2726" y="1214"/>
                  </a:lnTo>
                  <a:lnTo>
                    <a:pt x="2786" y="1294"/>
                  </a:lnTo>
                  <a:lnTo>
                    <a:pt x="2845" y="1334"/>
                  </a:lnTo>
                  <a:lnTo>
                    <a:pt x="2925" y="1413"/>
                  </a:lnTo>
                  <a:lnTo>
                    <a:pt x="2965" y="1473"/>
                  </a:lnTo>
                  <a:cubicBezTo>
                    <a:pt x="2984" y="1493"/>
                    <a:pt x="3024" y="1513"/>
                    <a:pt x="3044" y="1572"/>
                  </a:cubicBezTo>
                  <a:lnTo>
                    <a:pt x="3064" y="1592"/>
                  </a:lnTo>
                  <a:cubicBezTo>
                    <a:pt x="3084" y="1632"/>
                    <a:pt x="3144" y="1672"/>
                    <a:pt x="3163" y="1712"/>
                  </a:cubicBezTo>
                  <a:lnTo>
                    <a:pt x="3183" y="1731"/>
                  </a:lnTo>
                  <a:cubicBezTo>
                    <a:pt x="3223" y="1771"/>
                    <a:pt x="3243" y="1811"/>
                    <a:pt x="3263" y="1831"/>
                  </a:cubicBezTo>
                  <a:cubicBezTo>
                    <a:pt x="3283" y="1891"/>
                    <a:pt x="3343" y="1910"/>
                    <a:pt x="3362" y="1970"/>
                  </a:cubicBezTo>
                  <a:cubicBezTo>
                    <a:pt x="3362" y="1970"/>
                    <a:pt x="3362" y="1990"/>
                    <a:pt x="3382" y="1990"/>
                  </a:cubicBezTo>
                  <a:lnTo>
                    <a:pt x="3541" y="2209"/>
                  </a:lnTo>
                  <a:cubicBezTo>
                    <a:pt x="3541" y="2229"/>
                    <a:pt x="3561" y="2229"/>
                    <a:pt x="3561" y="2269"/>
                  </a:cubicBezTo>
                  <a:cubicBezTo>
                    <a:pt x="3621" y="2368"/>
                    <a:pt x="3681" y="2428"/>
                    <a:pt x="3740" y="2527"/>
                  </a:cubicBezTo>
                  <a:lnTo>
                    <a:pt x="3760" y="2567"/>
                  </a:lnTo>
                  <a:cubicBezTo>
                    <a:pt x="3820" y="2627"/>
                    <a:pt x="3840" y="2686"/>
                    <a:pt x="3880" y="2766"/>
                  </a:cubicBezTo>
                  <a:cubicBezTo>
                    <a:pt x="3919" y="2786"/>
                    <a:pt x="3919" y="2806"/>
                    <a:pt x="3939" y="2826"/>
                  </a:cubicBezTo>
                  <a:cubicBezTo>
                    <a:pt x="3959" y="2865"/>
                    <a:pt x="3959" y="2885"/>
                    <a:pt x="3979" y="2905"/>
                  </a:cubicBezTo>
                  <a:cubicBezTo>
                    <a:pt x="4019" y="2925"/>
                    <a:pt x="4019" y="2985"/>
                    <a:pt x="4039" y="3005"/>
                  </a:cubicBezTo>
                  <a:cubicBezTo>
                    <a:pt x="4039" y="3024"/>
                    <a:pt x="4039" y="3024"/>
                    <a:pt x="4059" y="3064"/>
                  </a:cubicBezTo>
                  <a:lnTo>
                    <a:pt x="4138" y="3204"/>
                  </a:lnTo>
                  <a:cubicBezTo>
                    <a:pt x="4138" y="3223"/>
                    <a:pt x="4138" y="3223"/>
                    <a:pt x="4158" y="3263"/>
                  </a:cubicBezTo>
                  <a:cubicBezTo>
                    <a:pt x="4178" y="3283"/>
                    <a:pt x="4178" y="3323"/>
                    <a:pt x="4218" y="3363"/>
                  </a:cubicBezTo>
                  <a:cubicBezTo>
                    <a:pt x="4218" y="3383"/>
                    <a:pt x="4238" y="3383"/>
                    <a:pt x="4238" y="3402"/>
                  </a:cubicBezTo>
                  <a:cubicBezTo>
                    <a:pt x="4258" y="3422"/>
                    <a:pt x="4258" y="3482"/>
                    <a:pt x="4277" y="3502"/>
                  </a:cubicBezTo>
                  <a:cubicBezTo>
                    <a:pt x="4277" y="3522"/>
                    <a:pt x="4277" y="3522"/>
                    <a:pt x="4317" y="3562"/>
                  </a:cubicBezTo>
                  <a:cubicBezTo>
                    <a:pt x="4337" y="3601"/>
                    <a:pt x="4337" y="3661"/>
                    <a:pt x="4357" y="3681"/>
                  </a:cubicBezTo>
                  <a:lnTo>
                    <a:pt x="4357" y="3701"/>
                  </a:lnTo>
                  <a:cubicBezTo>
                    <a:pt x="4377" y="3760"/>
                    <a:pt x="4377" y="3800"/>
                    <a:pt x="4417" y="3860"/>
                  </a:cubicBezTo>
                  <a:cubicBezTo>
                    <a:pt x="4417" y="3880"/>
                    <a:pt x="4417" y="3880"/>
                    <a:pt x="4437" y="3900"/>
                  </a:cubicBezTo>
                  <a:cubicBezTo>
                    <a:pt x="4437" y="3920"/>
                    <a:pt x="4457" y="3979"/>
                    <a:pt x="4457" y="3999"/>
                  </a:cubicBezTo>
                  <a:cubicBezTo>
                    <a:pt x="4457" y="4019"/>
                    <a:pt x="4457" y="4059"/>
                    <a:pt x="4476" y="4059"/>
                  </a:cubicBezTo>
                  <a:cubicBezTo>
                    <a:pt x="4476" y="4079"/>
                    <a:pt x="4516" y="4119"/>
                    <a:pt x="4516" y="4158"/>
                  </a:cubicBezTo>
                  <a:cubicBezTo>
                    <a:pt x="4516" y="4178"/>
                    <a:pt x="4516" y="4198"/>
                    <a:pt x="4536" y="4198"/>
                  </a:cubicBezTo>
                  <a:cubicBezTo>
                    <a:pt x="4536" y="4218"/>
                    <a:pt x="4556" y="4278"/>
                    <a:pt x="4556" y="4298"/>
                  </a:cubicBezTo>
                  <a:lnTo>
                    <a:pt x="4556" y="4357"/>
                  </a:lnTo>
                  <a:cubicBezTo>
                    <a:pt x="4556" y="4397"/>
                    <a:pt x="4576" y="4417"/>
                    <a:pt x="4576" y="4477"/>
                  </a:cubicBezTo>
                  <a:lnTo>
                    <a:pt x="4576" y="4497"/>
                  </a:lnTo>
                  <a:cubicBezTo>
                    <a:pt x="4576" y="4556"/>
                    <a:pt x="4616" y="4596"/>
                    <a:pt x="4616" y="4656"/>
                  </a:cubicBezTo>
                  <a:lnTo>
                    <a:pt x="4616" y="4695"/>
                  </a:lnTo>
                  <a:lnTo>
                    <a:pt x="4616" y="4795"/>
                  </a:lnTo>
                  <a:lnTo>
                    <a:pt x="4616" y="4855"/>
                  </a:lnTo>
                  <a:lnTo>
                    <a:pt x="4616" y="4954"/>
                  </a:lnTo>
                  <a:lnTo>
                    <a:pt x="4616" y="4994"/>
                  </a:lnTo>
                  <a:lnTo>
                    <a:pt x="4616" y="5153"/>
                  </a:lnTo>
                  <a:lnTo>
                    <a:pt x="4616" y="5292"/>
                  </a:lnTo>
                  <a:lnTo>
                    <a:pt x="4616" y="5352"/>
                  </a:lnTo>
                  <a:lnTo>
                    <a:pt x="4616" y="5451"/>
                  </a:lnTo>
                  <a:lnTo>
                    <a:pt x="4616" y="5491"/>
                  </a:lnTo>
                  <a:lnTo>
                    <a:pt x="4616" y="5571"/>
                  </a:lnTo>
                  <a:lnTo>
                    <a:pt x="4616" y="5611"/>
                  </a:lnTo>
                  <a:lnTo>
                    <a:pt x="4616" y="5690"/>
                  </a:lnTo>
                  <a:cubicBezTo>
                    <a:pt x="4616" y="5710"/>
                    <a:pt x="4616" y="5750"/>
                    <a:pt x="4576" y="5770"/>
                  </a:cubicBezTo>
                  <a:cubicBezTo>
                    <a:pt x="4576" y="5790"/>
                    <a:pt x="4576" y="5809"/>
                    <a:pt x="4556" y="5849"/>
                  </a:cubicBezTo>
                  <a:cubicBezTo>
                    <a:pt x="4556" y="5869"/>
                    <a:pt x="4556" y="5889"/>
                    <a:pt x="4536" y="5909"/>
                  </a:cubicBezTo>
                  <a:cubicBezTo>
                    <a:pt x="4536" y="5949"/>
                    <a:pt x="4536" y="5949"/>
                    <a:pt x="4516" y="5969"/>
                  </a:cubicBezTo>
                  <a:cubicBezTo>
                    <a:pt x="4516" y="5988"/>
                    <a:pt x="4476" y="6008"/>
                    <a:pt x="4476" y="6048"/>
                  </a:cubicBezTo>
                  <a:cubicBezTo>
                    <a:pt x="4476" y="6068"/>
                    <a:pt x="4476" y="6068"/>
                    <a:pt x="4457" y="6088"/>
                  </a:cubicBezTo>
                  <a:cubicBezTo>
                    <a:pt x="4437" y="6148"/>
                    <a:pt x="4437" y="6187"/>
                    <a:pt x="4417" y="6207"/>
                  </a:cubicBezTo>
                  <a:cubicBezTo>
                    <a:pt x="4377" y="6267"/>
                    <a:pt x="4357" y="6307"/>
                    <a:pt x="4317" y="6386"/>
                  </a:cubicBezTo>
                  <a:lnTo>
                    <a:pt x="4317" y="6406"/>
                  </a:lnTo>
                  <a:cubicBezTo>
                    <a:pt x="4277" y="6466"/>
                    <a:pt x="4258" y="6486"/>
                    <a:pt x="4238" y="6545"/>
                  </a:cubicBezTo>
                  <a:lnTo>
                    <a:pt x="4218" y="6565"/>
                  </a:lnTo>
                  <a:cubicBezTo>
                    <a:pt x="4178" y="6585"/>
                    <a:pt x="4158" y="6645"/>
                    <a:pt x="4118" y="6665"/>
                  </a:cubicBezTo>
                  <a:lnTo>
                    <a:pt x="4019" y="6764"/>
                  </a:lnTo>
                  <a:lnTo>
                    <a:pt x="3979" y="6784"/>
                  </a:lnTo>
                  <a:cubicBezTo>
                    <a:pt x="3962" y="6793"/>
                    <a:pt x="3948" y="6805"/>
                    <a:pt x="3934" y="6818"/>
                  </a:cubicBezTo>
                  <a:lnTo>
                    <a:pt x="3934" y="6818"/>
                  </a:lnTo>
                  <a:lnTo>
                    <a:pt x="4277" y="6605"/>
                  </a:lnTo>
                  <a:cubicBezTo>
                    <a:pt x="4337" y="6585"/>
                    <a:pt x="4357" y="6565"/>
                    <a:pt x="4417" y="6545"/>
                  </a:cubicBezTo>
                  <a:lnTo>
                    <a:pt x="4437" y="6506"/>
                  </a:lnTo>
                  <a:cubicBezTo>
                    <a:pt x="4457" y="6486"/>
                    <a:pt x="4516" y="6466"/>
                    <a:pt x="4536" y="6406"/>
                  </a:cubicBezTo>
                  <a:cubicBezTo>
                    <a:pt x="4556" y="6386"/>
                    <a:pt x="4576" y="6347"/>
                    <a:pt x="4636" y="6307"/>
                  </a:cubicBezTo>
                  <a:lnTo>
                    <a:pt x="4655" y="6287"/>
                  </a:lnTo>
                  <a:cubicBezTo>
                    <a:pt x="4675" y="6247"/>
                    <a:pt x="4715" y="6207"/>
                    <a:pt x="4735" y="6168"/>
                  </a:cubicBezTo>
                  <a:cubicBezTo>
                    <a:pt x="4755" y="6108"/>
                    <a:pt x="4815" y="6068"/>
                    <a:pt x="4834" y="5988"/>
                  </a:cubicBezTo>
                  <a:cubicBezTo>
                    <a:pt x="4854" y="5949"/>
                    <a:pt x="4874" y="5889"/>
                    <a:pt x="4874" y="5869"/>
                  </a:cubicBezTo>
                  <a:lnTo>
                    <a:pt x="4874" y="5849"/>
                  </a:lnTo>
                  <a:cubicBezTo>
                    <a:pt x="4874" y="5809"/>
                    <a:pt x="4914" y="5790"/>
                    <a:pt x="4914" y="5770"/>
                  </a:cubicBezTo>
                  <a:lnTo>
                    <a:pt x="4914" y="5750"/>
                  </a:lnTo>
                  <a:lnTo>
                    <a:pt x="4914" y="5710"/>
                  </a:lnTo>
                  <a:cubicBezTo>
                    <a:pt x="4914" y="5690"/>
                    <a:pt x="4934" y="5670"/>
                    <a:pt x="4934" y="5650"/>
                  </a:cubicBezTo>
                  <a:lnTo>
                    <a:pt x="4934" y="5611"/>
                  </a:lnTo>
                  <a:lnTo>
                    <a:pt x="4934" y="5591"/>
                  </a:lnTo>
                  <a:cubicBezTo>
                    <a:pt x="4934" y="5571"/>
                    <a:pt x="4934" y="5551"/>
                    <a:pt x="4954" y="5511"/>
                  </a:cubicBezTo>
                  <a:lnTo>
                    <a:pt x="4954" y="5491"/>
                  </a:lnTo>
                  <a:lnTo>
                    <a:pt x="4954" y="5451"/>
                  </a:lnTo>
                  <a:lnTo>
                    <a:pt x="4954" y="5392"/>
                  </a:lnTo>
                  <a:lnTo>
                    <a:pt x="4954" y="5372"/>
                  </a:lnTo>
                  <a:lnTo>
                    <a:pt x="4954" y="5312"/>
                  </a:lnTo>
                  <a:lnTo>
                    <a:pt x="4954" y="5272"/>
                  </a:lnTo>
                  <a:lnTo>
                    <a:pt x="4954" y="5252"/>
                  </a:lnTo>
                  <a:lnTo>
                    <a:pt x="4954" y="5173"/>
                  </a:lnTo>
                  <a:lnTo>
                    <a:pt x="4954" y="5113"/>
                  </a:lnTo>
                  <a:lnTo>
                    <a:pt x="4954" y="4994"/>
                  </a:lnTo>
                  <a:cubicBezTo>
                    <a:pt x="4874" y="4894"/>
                    <a:pt x="4874" y="4855"/>
                    <a:pt x="4874" y="4815"/>
                  </a:cubicBezTo>
                  <a:lnTo>
                    <a:pt x="4874" y="4755"/>
                  </a:lnTo>
                  <a:lnTo>
                    <a:pt x="4874" y="4695"/>
                  </a:lnTo>
                  <a:lnTo>
                    <a:pt x="4874" y="4656"/>
                  </a:lnTo>
                  <a:lnTo>
                    <a:pt x="4874" y="4596"/>
                  </a:lnTo>
                  <a:lnTo>
                    <a:pt x="4874" y="4576"/>
                  </a:lnTo>
                  <a:lnTo>
                    <a:pt x="4874" y="4497"/>
                  </a:lnTo>
                  <a:lnTo>
                    <a:pt x="4874" y="4457"/>
                  </a:lnTo>
                  <a:lnTo>
                    <a:pt x="4874" y="4417"/>
                  </a:lnTo>
                  <a:cubicBezTo>
                    <a:pt x="4874" y="4377"/>
                    <a:pt x="4874" y="4317"/>
                    <a:pt x="4854" y="4298"/>
                  </a:cubicBezTo>
                  <a:lnTo>
                    <a:pt x="4854" y="4278"/>
                  </a:lnTo>
                  <a:cubicBezTo>
                    <a:pt x="4854" y="4258"/>
                    <a:pt x="4854" y="4198"/>
                    <a:pt x="4834" y="4178"/>
                  </a:cubicBezTo>
                  <a:lnTo>
                    <a:pt x="4834" y="4158"/>
                  </a:lnTo>
                  <a:lnTo>
                    <a:pt x="4834" y="4099"/>
                  </a:lnTo>
                  <a:cubicBezTo>
                    <a:pt x="4834" y="4079"/>
                    <a:pt x="4834" y="4059"/>
                    <a:pt x="4815" y="4019"/>
                  </a:cubicBezTo>
                  <a:lnTo>
                    <a:pt x="4815" y="3999"/>
                  </a:lnTo>
                  <a:cubicBezTo>
                    <a:pt x="4815" y="3979"/>
                    <a:pt x="4815" y="3959"/>
                    <a:pt x="4775" y="3959"/>
                  </a:cubicBezTo>
                  <a:lnTo>
                    <a:pt x="4775" y="3900"/>
                  </a:lnTo>
                  <a:cubicBezTo>
                    <a:pt x="4775" y="3880"/>
                    <a:pt x="4775" y="3880"/>
                    <a:pt x="4755" y="3860"/>
                  </a:cubicBezTo>
                  <a:cubicBezTo>
                    <a:pt x="4755" y="3820"/>
                    <a:pt x="4755" y="3800"/>
                    <a:pt x="4735" y="3800"/>
                  </a:cubicBezTo>
                  <a:lnTo>
                    <a:pt x="4735" y="3780"/>
                  </a:lnTo>
                  <a:cubicBezTo>
                    <a:pt x="4735" y="3760"/>
                    <a:pt x="4715" y="3721"/>
                    <a:pt x="4715" y="3701"/>
                  </a:cubicBezTo>
                  <a:cubicBezTo>
                    <a:pt x="4715" y="3681"/>
                    <a:pt x="4715" y="3681"/>
                    <a:pt x="4675" y="3661"/>
                  </a:cubicBezTo>
                  <a:lnTo>
                    <a:pt x="4675" y="3621"/>
                  </a:lnTo>
                  <a:cubicBezTo>
                    <a:pt x="4655" y="3581"/>
                    <a:pt x="4655" y="3522"/>
                    <a:pt x="4636" y="3502"/>
                  </a:cubicBezTo>
                  <a:lnTo>
                    <a:pt x="4636" y="3482"/>
                  </a:lnTo>
                  <a:cubicBezTo>
                    <a:pt x="4616" y="3462"/>
                    <a:pt x="4616" y="3402"/>
                    <a:pt x="4576" y="3383"/>
                  </a:cubicBezTo>
                  <a:lnTo>
                    <a:pt x="4576" y="3363"/>
                  </a:lnTo>
                  <a:cubicBezTo>
                    <a:pt x="4576" y="3323"/>
                    <a:pt x="4576" y="3323"/>
                    <a:pt x="4556" y="3303"/>
                  </a:cubicBezTo>
                  <a:cubicBezTo>
                    <a:pt x="4556" y="3283"/>
                    <a:pt x="4536" y="3263"/>
                    <a:pt x="4536" y="3223"/>
                  </a:cubicBezTo>
                  <a:cubicBezTo>
                    <a:pt x="4536" y="3204"/>
                    <a:pt x="4536" y="3204"/>
                    <a:pt x="4516" y="3184"/>
                  </a:cubicBezTo>
                  <a:cubicBezTo>
                    <a:pt x="4516" y="3164"/>
                    <a:pt x="4476" y="3164"/>
                    <a:pt x="4476" y="3124"/>
                  </a:cubicBezTo>
                  <a:cubicBezTo>
                    <a:pt x="4476" y="3124"/>
                    <a:pt x="4476" y="3104"/>
                    <a:pt x="4457" y="3104"/>
                  </a:cubicBezTo>
                  <a:cubicBezTo>
                    <a:pt x="4457" y="3084"/>
                    <a:pt x="4437" y="3064"/>
                    <a:pt x="4437" y="3024"/>
                  </a:cubicBezTo>
                  <a:cubicBezTo>
                    <a:pt x="4437" y="3005"/>
                    <a:pt x="4437" y="3005"/>
                    <a:pt x="4417" y="2985"/>
                  </a:cubicBezTo>
                  <a:lnTo>
                    <a:pt x="4417" y="2965"/>
                  </a:lnTo>
                  <a:cubicBezTo>
                    <a:pt x="4377" y="2905"/>
                    <a:pt x="4357" y="2885"/>
                    <a:pt x="4357" y="2826"/>
                  </a:cubicBezTo>
                  <a:cubicBezTo>
                    <a:pt x="4357" y="2806"/>
                    <a:pt x="4357" y="2806"/>
                    <a:pt x="4337" y="2806"/>
                  </a:cubicBezTo>
                  <a:cubicBezTo>
                    <a:pt x="4317" y="2786"/>
                    <a:pt x="4317" y="2726"/>
                    <a:pt x="4277" y="2706"/>
                  </a:cubicBezTo>
                  <a:lnTo>
                    <a:pt x="4277" y="2686"/>
                  </a:lnTo>
                  <a:cubicBezTo>
                    <a:pt x="4258" y="2666"/>
                    <a:pt x="4258" y="2627"/>
                    <a:pt x="4238" y="2607"/>
                  </a:cubicBezTo>
                  <a:cubicBezTo>
                    <a:pt x="4238" y="2587"/>
                    <a:pt x="4218" y="2567"/>
                    <a:pt x="4218" y="2527"/>
                  </a:cubicBezTo>
                  <a:cubicBezTo>
                    <a:pt x="4178" y="2467"/>
                    <a:pt x="4138" y="2408"/>
                    <a:pt x="4079" y="2328"/>
                  </a:cubicBezTo>
                  <a:lnTo>
                    <a:pt x="4079" y="2308"/>
                  </a:lnTo>
                  <a:lnTo>
                    <a:pt x="4079" y="2288"/>
                  </a:lnTo>
                  <a:cubicBezTo>
                    <a:pt x="4039" y="2189"/>
                    <a:pt x="3959" y="2090"/>
                    <a:pt x="3919" y="2010"/>
                  </a:cubicBezTo>
                  <a:lnTo>
                    <a:pt x="3919" y="1990"/>
                  </a:lnTo>
                  <a:cubicBezTo>
                    <a:pt x="3919" y="1990"/>
                    <a:pt x="3919" y="1970"/>
                    <a:pt x="3880" y="1970"/>
                  </a:cubicBezTo>
                  <a:lnTo>
                    <a:pt x="3740" y="1731"/>
                  </a:lnTo>
                  <a:lnTo>
                    <a:pt x="3720" y="1712"/>
                  </a:lnTo>
                  <a:cubicBezTo>
                    <a:pt x="3681" y="1672"/>
                    <a:pt x="3641" y="1632"/>
                    <a:pt x="3621" y="1592"/>
                  </a:cubicBezTo>
                  <a:cubicBezTo>
                    <a:pt x="3581" y="1572"/>
                    <a:pt x="3561" y="1513"/>
                    <a:pt x="3541" y="1493"/>
                  </a:cubicBezTo>
                  <a:lnTo>
                    <a:pt x="3522" y="1473"/>
                  </a:lnTo>
                  <a:cubicBezTo>
                    <a:pt x="3482" y="1413"/>
                    <a:pt x="3442" y="1393"/>
                    <a:pt x="3422" y="1334"/>
                  </a:cubicBezTo>
                  <a:lnTo>
                    <a:pt x="3382" y="1314"/>
                  </a:lnTo>
                  <a:lnTo>
                    <a:pt x="3323" y="1234"/>
                  </a:lnTo>
                  <a:lnTo>
                    <a:pt x="3323" y="1214"/>
                  </a:lnTo>
                  <a:lnTo>
                    <a:pt x="3263" y="1174"/>
                  </a:lnTo>
                  <a:lnTo>
                    <a:pt x="3223" y="1115"/>
                  </a:lnTo>
                  <a:lnTo>
                    <a:pt x="3183" y="1095"/>
                  </a:lnTo>
                  <a:lnTo>
                    <a:pt x="3144" y="1035"/>
                  </a:lnTo>
                  <a:lnTo>
                    <a:pt x="3084" y="995"/>
                  </a:lnTo>
                  <a:lnTo>
                    <a:pt x="3064" y="976"/>
                  </a:lnTo>
                  <a:lnTo>
                    <a:pt x="3024" y="916"/>
                  </a:lnTo>
                  <a:cubicBezTo>
                    <a:pt x="2984" y="916"/>
                    <a:pt x="2984" y="896"/>
                    <a:pt x="2965" y="896"/>
                  </a:cubicBezTo>
                  <a:lnTo>
                    <a:pt x="2945" y="876"/>
                  </a:lnTo>
                  <a:lnTo>
                    <a:pt x="2885" y="816"/>
                  </a:lnTo>
                  <a:lnTo>
                    <a:pt x="2865" y="796"/>
                  </a:lnTo>
                  <a:lnTo>
                    <a:pt x="2845" y="777"/>
                  </a:lnTo>
                  <a:lnTo>
                    <a:pt x="2786" y="717"/>
                  </a:lnTo>
                  <a:lnTo>
                    <a:pt x="2766" y="697"/>
                  </a:lnTo>
                  <a:cubicBezTo>
                    <a:pt x="2746" y="697"/>
                    <a:pt x="2746" y="677"/>
                    <a:pt x="2726" y="677"/>
                  </a:cubicBezTo>
                  <a:lnTo>
                    <a:pt x="2666" y="617"/>
                  </a:lnTo>
                  <a:cubicBezTo>
                    <a:pt x="2666" y="617"/>
                    <a:pt x="2646" y="617"/>
                    <a:pt x="2646" y="598"/>
                  </a:cubicBezTo>
                  <a:cubicBezTo>
                    <a:pt x="2626" y="578"/>
                    <a:pt x="2587" y="578"/>
                    <a:pt x="2587" y="538"/>
                  </a:cubicBezTo>
                  <a:cubicBezTo>
                    <a:pt x="2567" y="538"/>
                    <a:pt x="2567" y="518"/>
                    <a:pt x="2547" y="518"/>
                  </a:cubicBezTo>
                  <a:cubicBezTo>
                    <a:pt x="2527" y="498"/>
                    <a:pt x="2467" y="478"/>
                    <a:pt x="2447" y="438"/>
                  </a:cubicBezTo>
                  <a:cubicBezTo>
                    <a:pt x="2427" y="419"/>
                    <a:pt x="2368" y="399"/>
                    <a:pt x="2348" y="379"/>
                  </a:cubicBezTo>
                  <a:cubicBezTo>
                    <a:pt x="2348" y="379"/>
                    <a:pt x="2328" y="379"/>
                    <a:pt x="2328" y="339"/>
                  </a:cubicBezTo>
                  <a:cubicBezTo>
                    <a:pt x="2288" y="319"/>
                    <a:pt x="2268" y="319"/>
                    <a:pt x="2248" y="299"/>
                  </a:cubicBezTo>
                  <a:cubicBezTo>
                    <a:pt x="2248" y="299"/>
                    <a:pt x="2229" y="299"/>
                    <a:pt x="2229" y="279"/>
                  </a:cubicBezTo>
                  <a:cubicBezTo>
                    <a:pt x="2189" y="279"/>
                    <a:pt x="2189" y="239"/>
                    <a:pt x="2169" y="239"/>
                  </a:cubicBezTo>
                  <a:cubicBezTo>
                    <a:pt x="2169" y="239"/>
                    <a:pt x="2149" y="239"/>
                    <a:pt x="2149" y="220"/>
                  </a:cubicBezTo>
                  <a:cubicBezTo>
                    <a:pt x="2129" y="220"/>
                    <a:pt x="2129" y="200"/>
                    <a:pt x="2089" y="200"/>
                  </a:cubicBezTo>
                  <a:cubicBezTo>
                    <a:pt x="2069" y="200"/>
                    <a:pt x="2069" y="200"/>
                    <a:pt x="2050" y="180"/>
                  </a:cubicBezTo>
                  <a:lnTo>
                    <a:pt x="2030" y="180"/>
                  </a:lnTo>
                  <a:cubicBezTo>
                    <a:pt x="1990" y="140"/>
                    <a:pt x="1950" y="140"/>
                    <a:pt x="1930" y="120"/>
                  </a:cubicBezTo>
                  <a:cubicBezTo>
                    <a:pt x="1890" y="100"/>
                    <a:pt x="1851" y="100"/>
                    <a:pt x="1831" y="80"/>
                  </a:cubicBezTo>
                  <a:lnTo>
                    <a:pt x="1791" y="80"/>
                  </a:lnTo>
                  <a:cubicBezTo>
                    <a:pt x="1771" y="80"/>
                    <a:pt x="1771" y="80"/>
                    <a:pt x="1751" y="41"/>
                  </a:cubicBezTo>
                  <a:cubicBezTo>
                    <a:pt x="1731" y="41"/>
                    <a:pt x="1731" y="41"/>
                    <a:pt x="1691" y="21"/>
                  </a:cubicBezTo>
                  <a:lnTo>
                    <a:pt x="1672" y="21"/>
                  </a:lnTo>
                  <a:cubicBezTo>
                    <a:pt x="1652" y="21"/>
                    <a:pt x="1652" y="21"/>
                    <a:pt x="1632" y="1"/>
                  </a:cubicBezTo>
                  <a:close/>
                  <a:moveTo>
                    <a:pt x="3934" y="6818"/>
                  </a:moveTo>
                  <a:lnTo>
                    <a:pt x="3860" y="6864"/>
                  </a:lnTo>
                  <a:cubicBezTo>
                    <a:pt x="3894" y="6852"/>
                    <a:pt x="3915" y="6835"/>
                    <a:pt x="3934" y="6818"/>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76;p21">
              <a:extLst>
                <a:ext uri="{FF2B5EF4-FFF2-40B4-BE49-F238E27FC236}">
                  <a16:creationId xmlns:a16="http://schemas.microsoft.com/office/drawing/2014/main" id="{3E168C78-AF46-4AEB-B4A3-8FCEA6202807}"/>
                </a:ext>
              </a:extLst>
            </p:cNvPr>
            <p:cNvSpPr/>
            <p:nvPr/>
          </p:nvSpPr>
          <p:spPr>
            <a:xfrm>
              <a:off x="5731101" y="3341252"/>
              <a:ext cx="177406" cy="227570"/>
            </a:xfrm>
            <a:custGeom>
              <a:avLst/>
              <a:gdLst/>
              <a:ahLst/>
              <a:cxnLst/>
              <a:rect l="l" t="t" r="r" b="b"/>
              <a:pathLst>
                <a:path w="5273" h="6764" extrusionOk="0">
                  <a:moveTo>
                    <a:pt x="1698" y="664"/>
                  </a:moveTo>
                  <a:cubicBezTo>
                    <a:pt x="1985" y="664"/>
                    <a:pt x="2307" y="754"/>
                    <a:pt x="2647" y="943"/>
                  </a:cubicBezTo>
                  <a:cubicBezTo>
                    <a:pt x="3800" y="1620"/>
                    <a:pt x="4755" y="3271"/>
                    <a:pt x="4755" y="4603"/>
                  </a:cubicBezTo>
                  <a:cubicBezTo>
                    <a:pt x="4755" y="5550"/>
                    <a:pt x="4264" y="6105"/>
                    <a:pt x="3558" y="6105"/>
                  </a:cubicBezTo>
                  <a:cubicBezTo>
                    <a:pt x="3270" y="6105"/>
                    <a:pt x="2947" y="6013"/>
                    <a:pt x="2607" y="5817"/>
                  </a:cubicBezTo>
                  <a:cubicBezTo>
                    <a:pt x="1453" y="5141"/>
                    <a:pt x="498" y="3509"/>
                    <a:pt x="498" y="2157"/>
                  </a:cubicBezTo>
                  <a:cubicBezTo>
                    <a:pt x="498" y="1209"/>
                    <a:pt x="991" y="664"/>
                    <a:pt x="1698" y="664"/>
                  </a:cubicBezTo>
                  <a:close/>
                  <a:moveTo>
                    <a:pt x="1471" y="1"/>
                  </a:moveTo>
                  <a:cubicBezTo>
                    <a:pt x="596" y="1"/>
                    <a:pt x="1" y="682"/>
                    <a:pt x="1" y="1858"/>
                  </a:cubicBezTo>
                  <a:cubicBezTo>
                    <a:pt x="1" y="3529"/>
                    <a:pt x="1194" y="5578"/>
                    <a:pt x="2647" y="6414"/>
                  </a:cubicBezTo>
                  <a:cubicBezTo>
                    <a:pt x="3062" y="6650"/>
                    <a:pt x="3458" y="6763"/>
                    <a:pt x="3810" y="6763"/>
                  </a:cubicBezTo>
                  <a:cubicBezTo>
                    <a:pt x="4671" y="6763"/>
                    <a:pt x="5272" y="6088"/>
                    <a:pt x="5272" y="4902"/>
                  </a:cubicBezTo>
                  <a:cubicBezTo>
                    <a:pt x="5272" y="3231"/>
                    <a:pt x="4079" y="1202"/>
                    <a:pt x="2647" y="346"/>
                  </a:cubicBezTo>
                  <a:cubicBezTo>
                    <a:pt x="2223" y="112"/>
                    <a:pt x="1824" y="1"/>
                    <a:pt x="1471"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77;p21">
              <a:extLst>
                <a:ext uri="{FF2B5EF4-FFF2-40B4-BE49-F238E27FC236}">
                  <a16:creationId xmlns:a16="http://schemas.microsoft.com/office/drawing/2014/main" id="{C602449A-B65B-43B7-B0AE-D61D7C14C833}"/>
                </a:ext>
              </a:extLst>
            </p:cNvPr>
            <p:cNvSpPr/>
            <p:nvPr/>
          </p:nvSpPr>
          <p:spPr>
            <a:xfrm>
              <a:off x="5756536" y="3338156"/>
              <a:ext cx="151298" cy="221581"/>
            </a:xfrm>
            <a:custGeom>
              <a:avLst/>
              <a:gdLst/>
              <a:ahLst/>
              <a:cxnLst/>
              <a:rect l="l" t="t" r="r" b="b"/>
              <a:pathLst>
                <a:path w="4497" h="6586" fill="none" extrusionOk="0">
                  <a:moveTo>
                    <a:pt x="1" y="259"/>
                  </a:moveTo>
                  <a:cubicBezTo>
                    <a:pt x="458" y="1"/>
                    <a:pt x="1135" y="21"/>
                    <a:pt x="1851" y="438"/>
                  </a:cubicBezTo>
                  <a:cubicBezTo>
                    <a:pt x="3303" y="1294"/>
                    <a:pt x="4497" y="3323"/>
                    <a:pt x="4497" y="4994"/>
                  </a:cubicBezTo>
                  <a:cubicBezTo>
                    <a:pt x="4497" y="5730"/>
                    <a:pt x="4238" y="6287"/>
                    <a:pt x="3880" y="6585"/>
                  </a:cubicBezTo>
                </a:path>
              </a:pathLst>
            </a:custGeom>
            <a:noFill/>
            <a:ln w="2000" cap="rnd" cmpd="sng">
              <a:solidFill>
                <a:srgbClr val="201A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78;p21">
              <a:extLst>
                <a:ext uri="{FF2B5EF4-FFF2-40B4-BE49-F238E27FC236}">
                  <a16:creationId xmlns:a16="http://schemas.microsoft.com/office/drawing/2014/main" id="{DD3FE3DA-BDD5-44C1-9835-E039C9A734AF}"/>
                </a:ext>
              </a:extLst>
            </p:cNvPr>
            <p:cNvSpPr/>
            <p:nvPr/>
          </p:nvSpPr>
          <p:spPr>
            <a:xfrm>
              <a:off x="5698331" y="3362683"/>
              <a:ext cx="195440" cy="204826"/>
            </a:xfrm>
            <a:custGeom>
              <a:avLst/>
              <a:gdLst/>
              <a:ahLst/>
              <a:cxnLst/>
              <a:rect l="l" t="t" r="r" b="b"/>
              <a:pathLst>
                <a:path w="5809" h="6088" extrusionOk="0">
                  <a:moveTo>
                    <a:pt x="2649" y="1"/>
                  </a:moveTo>
                  <a:cubicBezTo>
                    <a:pt x="2201" y="1"/>
                    <a:pt x="1969" y="227"/>
                    <a:pt x="1969" y="227"/>
                  </a:cubicBezTo>
                  <a:lnTo>
                    <a:pt x="0" y="3012"/>
                  </a:lnTo>
                  <a:cubicBezTo>
                    <a:pt x="0" y="3012"/>
                    <a:pt x="942" y="6087"/>
                    <a:pt x="1583" y="6087"/>
                  </a:cubicBezTo>
                  <a:cubicBezTo>
                    <a:pt x="1620" y="6087"/>
                    <a:pt x="1656" y="6077"/>
                    <a:pt x="1691" y="6055"/>
                  </a:cubicBezTo>
                  <a:cubicBezTo>
                    <a:pt x="2347" y="5677"/>
                    <a:pt x="4635" y="5478"/>
                    <a:pt x="5113" y="5339"/>
                  </a:cubicBezTo>
                  <a:cubicBezTo>
                    <a:pt x="5570" y="5180"/>
                    <a:pt x="5709" y="4285"/>
                    <a:pt x="5709" y="4285"/>
                  </a:cubicBezTo>
                  <a:cubicBezTo>
                    <a:pt x="5809" y="2196"/>
                    <a:pt x="4197" y="724"/>
                    <a:pt x="4197" y="724"/>
                  </a:cubicBezTo>
                  <a:cubicBezTo>
                    <a:pt x="3539" y="156"/>
                    <a:pt x="3020" y="1"/>
                    <a:pt x="2649" y="1"/>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79;p21">
              <a:extLst>
                <a:ext uri="{FF2B5EF4-FFF2-40B4-BE49-F238E27FC236}">
                  <a16:creationId xmlns:a16="http://schemas.microsoft.com/office/drawing/2014/main" id="{6522C1D0-6C48-41F4-B205-ABADC4EE2772}"/>
                </a:ext>
              </a:extLst>
            </p:cNvPr>
            <p:cNvSpPr/>
            <p:nvPr/>
          </p:nvSpPr>
          <p:spPr>
            <a:xfrm>
              <a:off x="5674208" y="3660773"/>
              <a:ext cx="36874" cy="25469"/>
            </a:xfrm>
            <a:custGeom>
              <a:avLst/>
              <a:gdLst/>
              <a:ahLst/>
              <a:cxnLst/>
              <a:rect l="l" t="t" r="r" b="b"/>
              <a:pathLst>
                <a:path w="1096" h="757" extrusionOk="0">
                  <a:moveTo>
                    <a:pt x="1" y="0"/>
                  </a:moveTo>
                  <a:lnTo>
                    <a:pt x="1" y="0"/>
                  </a:lnTo>
                  <a:cubicBezTo>
                    <a:pt x="21" y="80"/>
                    <a:pt x="81" y="159"/>
                    <a:pt x="120" y="179"/>
                  </a:cubicBezTo>
                  <a:lnTo>
                    <a:pt x="1095" y="756"/>
                  </a:lnTo>
                  <a:cubicBezTo>
                    <a:pt x="1055" y="696"/>
                    <a:pt x="996" y="657"/>
                    <a:pt x="976" y="577"/>
                  </a:cubicBezTo>
                  <a:lnTo>
                    <a:pt x="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80;p21">
              <a:extLst>
                <a:ext uri="{FF2B5EF4-FFF2-40B4-BE49-F238E27FC236}">
                  <a16:creationId xmlns:a16="http://schemas.microsoft.com/office/drawing/2014/main" id="{E5354CED-F4DB-45BE-AA21-A2E2FBC2DDEF}"/>
                </a:ext>
              </a:extLst>
            </p:cNvPr>
            <p:cNvSpPr/>
            <p:nvPr/>
          </p:nvSpPr>
          <p:spPr>
            <a:xfrm>
              <a:off x="5674208" y="3660773"/>
              <a:ext cx="36874" cy="25469"/>
            </a:xfrm>
            <a:custGeom>
              <a:avLst/>
              <a:gdLst/>
              <a:ahLst/>
              <a:cxnLst/>
              <a:rect l="l" t="t" r="r" b="b"/>
              <a:pathLst>
                <a:path w="1096" h="757" extrusionOk="0">
                  <a:moveTo>
                    <a:pt x="1" y="0"/>
                  </a:moveTo>
                  <a:lnTo>
                    <a:pt x="1" y="0"/>
                  </a:lnTo>
                  <a:cubicBezTo>
                    <a:pt x="21" y="80"/>
                    <a:pt x="81" y="159"/>
                    <a:pt x="120" y="179"/>
                  </a:cubicBezTo>
                  <a:lnTo>
                    <a:pt x="1095" y="756"/>
                  </a:lnTo>
                  <a:cubicBezTo>
                    <a:pt x="1055" y="696"/>
                    <a:pt x="996" y="657"/>
                    <a:pt x="976" y="577"/>
                  </a:cubicBezTo>
                  <a:lnTo>
                    <a:pt x="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81;p21">
              <a:extLst>
                <a:ext uri="{FF2B5EF4-FFF2-40B4-BE49-F238E27FC236}">
                  <a16:creationId xmlns:a16="http://schemas.microsoft.com/office/drawing/2014/main" id="{5E5DDC50-AFA7-44A5-B229-451DDCC6F5AF}"/>
                </a:ext>
              </a:extLst>
            </p:cNvPr>
            <p:cNvSpPr/>
            <p:nvPr/>
          </p:nvSpPr>
          <p:spPr>
            <a:xfrm>
              <a:off x="5654156" y="3581103"/>
              <a:ext cx="52889" cy="98443"/>
            </a:xfrm>
            <a:custGeom>
              <a:avLst/>
              <a:gdLst/>
              <a:ahLst/>
              <a:cxnLst/>
              <a:rect l="l" t="t" r="r" b="b"/>
              <a:pathLst>
                <a:path w="1572" h="2926" extrusionOk="0">
                  <a:moveTo>
                    <a:pt x="0" y="1"/>
                  </a:moveTo>
                  <a:lnTo>
                    <a:pt x="617" y="2368"/>
                  </a:lnTo>
                  <a:lnTo>
                    <a:pt x="1572" y="2925"/>
                  </a:lnTo>
                  <a:lnTo>
                    <a:pt x="955" y="578"/>
                  </a:lnTo>
                  <a:lnTo>
                    <a:pt x="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82;p21">
              <a:extLst>
                <a:ext uri="{FF2B5EF4-FFF2-40B4-BE49-F238E27FC236}">
                  <a16:creationId xmlns:a16="http://schemas.microsoft.com/office/drawing/2014/main" id="{A2A0B072-E2F2-4006-9A59-748622976A4A}"/>
                </a:ext>
              </a:extLst>
            </p:cNvPr>
            <p:cNvSpPr/>
            <p:nvPr/>
          </p:nvSpPr>
          <p:spPr>
            <a:xfrm>
              <a:off x="5654156" y="3555668"/>
              <a:ext cx="62948" cy="44881"/>
            </a:xfrm>
            <a:custGeom>
              <a:avLst/>
              <a:gdLst/>
              <a:ahLst/>
              <a:cxnLst/>
              <a:rect l="l" t="t" r="r" b="b"/>
              <a:pathLst>
                <a:path w="1871" h="1334" extrusionOk="0">
                  <a:moveTo>
                    <a:pt x="895" y="1"/>
                  </a:moveTo>
                  <a:lnTo>
                    <a:pt x="0" y="757"/>
                  </a:lnTo>
                  <a:lnTo>
                    <a:pt x="955" y="1334"/>
                  </a:lnTo>
                  <a:lnTo>
                    <a:pt x="1870" y="558"/>
                  </a:lnTo>
                  <a:lnTo>
                    <a:pt x="895"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83;p21">
              <a:extLst>
                <a:ext uri="{FF2B5EF4-FFF2-40B4-BE49-F238E27FC236}">
                  <a16:creationId xmlns:a16="http://schemas.microsoft.com/office/drawing/2014/main" id="{2C6FDEBC-5037-43D1-9996-EB43746A8756}"/>
                </a:ext>
              </a:extLst>
            </p:cNvPr>
            <p:cNvSpPr/>
            <p:nvPr/>
          </p:nvSpPr>
          <p:spPr>
            <a:xfrm>
              <a:off x="5686287" y="3574408"/>
              <a:ext cx="53562" cy="112742"/>
            </a:xfrm>
            <a:custGeom>
              <a:avLst/>
              <a:gdLst/>
              <a:ahLst/>
              <a:cxnLst/>
              <a:rect l="l" t="t" r="r" b="b"/>
              <a:pathLst>
                <a:path w="1592" h="3351" extrusionOk="0">
                  <a:moveTo>
                    <a:pt x="915" y="1"/>
                  </a:moveTo>
                  <a:lnTo>
                    <a:pt x="0" y="777"/>
                  </a:lnTo>
                  <a:lnTo>
                    <a:pt x="617" y="3144"/>
                  </a:lnTo>
                  <a:cubicBezTo>
                    <a:pt x="662" y="3280"/>
                    <a:pt x="758" y="3351"/>
                    <a:pt x="881" y="3351"/>
                  </a:cubicBezTo>
                  <a:cubicBezTo>
                    <a:pt x="974" y="3351"/>
                    <a:pt x="1082" y="3310"/>
                    <a:pt x="1194" y="3224"/>
                  </a:cubicBezTo>
                  <a:cubicBezTo>
                    <a:pt x="1432" y="2985"/>
                    <a:pt x="1591" y="2627"/>
                    <a:pt x="1532" y="2368"/>
                  </a:cubicBezTo>
                  <a:lnTo>
                    <a:pt x="915"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84;p21">
              <a:extLst>
                <a:ext uri="{FF2B5EF4-FFF2-40B4-BE49-F238E27FC236}">
                  <a16:creationId xmlns:a16="http://schemas.microsoft.com/office/drawing/2014/main" id="{7ACEC1EC-16FE-4A62-8D61-60AE0556F551}"/>
                </a:ext>
              </a:extLst>
            </p:cNvPr>
            <p:cNvSpPr/>
            <p:nvPr/>
          </p:nvSpPr>
          <p:spPr>
            <a:xfrm>
              <a:off x="5654156" y="3574408"/>
              <a:ext cx="62948" cy="26142"/>
            </a:xfrm>
            <a:custGeom>
              <a:avLst/>
              <a:gdLst/>
              <a:ahLst/>
              <a:cxnLst/>
              <a:rect l="l" t="t" r="r" b="b"/>
              <a:pathLst>
                <a:path w="1871" h="777" fill="none" extrusionOk="0">
                  <a:moveTo>
                    <a:pt x="0" y="200"/>
                  </a:moveTo>
                  <a:lnTo>
                    <a:pt x="955" y="777"/>
                  </a:lnTo>
                  <a:lnTo>
                    <a:pt x="1870" y="1"/>
                  </a:lnTo>
                </a:path>
              </a:pathLst>
            </a:custGeom>
            <a:noFill/>
            <a:ln w="1500" cap="rnd" cmpd="sng">
              <a:solidFill>
                <a:srgbClr val="201A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85;p21">
              <a:extLst>
                <a:ext uri="{FF2B5EF4-FFF2-40B4-BE49-F238E27FC236}">
                  <a16:creationId xmlns:a16="http://schemas.microsoft.com/office/drawing/2014/main" id="{592FF970-B6D2-48E5-A2A0-30E5FA59043A}"/>
                </a:ext>
              </a:extLst>
            </p:cNvPr>
            <p:cNvSpPr/>
            <p:nvPr/>
          </p:nvSpPr>
          <p:spPr>
            <a:xfrm>
              <a:off x="5686287" y="3600516"/>
              <a:ext cx="30145" cy="89056"/>
            </a:xfrm>
            <a:custGeom>
              <a:avLst/>
              <a:gdLst/>
              <a:ahLst/>
              <a:cxnLst/>
              <a:rect l="l" t="t" r="r" b="b"/>
              <a:pathLst>
                <a:path w="896" h="2647" fill="none" extrusionOk="0">
                  <a:moveTo>
                    <a:pt x="0" y="1"/>
                  </a:moveTo>
                  <a:lnTo>
                    <a:pt x="617" y="2368"/>
                  </a:lnTo>
                  <a:cubicBezTo>
                    <a:pt x="617" y="2368"/>
                    <a:pt x="716" y="2646"/>
                    <a:pt x="895" y="2587"/>
                  </a:cubicBezTo>
                </a:path>
              </a:pathLst>
            </a:custGeom>
            <a:noFill/>
            <a:ln w="2000" cap="rnd" cmpd="sng">
              <a:solidFill>
                <a:srgbClr val="201A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86;p21">
              <a:extLst>
                <a:ext uri="{FF2B5EF4-FFF2-40B4-BE49-F238E27FC236}">
                  <a16:creationId xmlns:a16="http://schemas.microsoft.com/office/drawing/2014/main" id="{25E3F1FD-1143-403C-A92D-F5E66273B1EE}"/>
                </a:ext>
              </a:extLst>
            </p:cNvPr>
            <p:cNvSpPr/>
            <p:nvPr/>
          </p:nvSpPr>
          <p:spPr>
            <a:xfrm>
              <a:off x="5636729" y="3468663"/>
              <a:ext cx="133231" cy="141945"/>
            </a:xfrm>
            <a:custGeom>
              <a:avLst/>
              <a:gdLst/>
              <a:ahLst/>
              <a:cxnLst/>
              <a:rect l="l" t="t" r="r" b="b"/>
              <a:pathLst>
                <a:path w="3960" h="4219" extrusionOk="0">
                  <a:moveTo>
                    <a:pt x="20" y="1144"/>
                  </a:moveTo>
                  <a:lnTo>
                    <a:pt x="20" y="1144"/>
                  </a:lnTo>
                  <a:cubicBezTo>
                    <a:pt x="12" y="1147"/>
                    <a:pt x="6" y="1150"/>
                    <a:pt x="1" y="1155"/>
                  </a:cubicBezTo>
                  <a:lnTo>
                    <a:pt x="20" y="1144"/>
                  </a:lnTo>
                  <a:close/>
                  <a:moveTo>
                    <a:pt x="2070" y="1"/>
                  </a:moveTo>
                  <a:cubicBezTo>
                    <a:pt x="2050" y="1"/>
                    <a:pt x="2010" y="1"/>
                    <a:pt x="1990" y="21"/>
                  </a:cubicBezTo>
                  <a:cubicBezTo>
                    <a:pt x="1970" y="21"/>
                    <a:pt x="1911" y="41"/>
                    <a:pt x="1891" y="61"/>
                  </a:cubicBezTo>
                  <a:lnTo>
                    <a:pt x="20" y="1144"/>
                  </a:lnTo>
                  <a:lnTo>
                    <a:pt x="20" y="1144"/>
                  </a:lnTo>
                  <a:cubicBezTo>
                    <a:pt x="46" y="1134"/>
                    <a:pt x="85" y="1130"/>
                    <a:pt x="100" y="1115"/>
                  </a:cubicBezTo>
                  <a:cubicBezTo>
                    <a:pt x="120" y="1115"/>
                    <a:pt x="160" y="1095"/>
                    <a:pt x="180" y="1095"/>
                  </a:cubicBezTo>
                  <a:lnTo>
                    <a:pt x="419" y="1095"/>
                  </a:lnTo>
                  <a:cubicBezTo>
                    <a:pt x="459" y="1095"/>
                    <a:pt x="498" y="1095"/>
                    <a:pt x="518" y="1115"/>
                  </a:cubicBezTo>
                  <a:cubicBezTo>
                    <a:pt x="558" y="1115"/>
                    <a:pt x="598" y="1135"/>
                    <a:pt x="618" y="1135"/>
                  </a:cubicBezTo>
                  <a:cubicBezTo>
                    <a:pt x="677" y="1155"/>
                    <a:pt x="697" y="1155"/>
                    <a:pt x="757" y="1194"/>
                  </a:cubicBezTo>
                  <a:cubicBezTo>
                    <a:pt x="797" y="1214"/>
                    <a:pt x="817" y="1234"/>
                    <a:pt x="876" y="1254"/>
                  </a:cubicBezTo>
                  <a:cubicBezTo>
                    <a:pt x="916" y="1294"/>
                    <a:pt x="956" y="1314"/>
                    <a:pt x="996" y="1334"/>
                  </a:cubicBezTo>
                  <a:cubicBezTo>
                    <a:pt x="1055" y="1354"/>
                    <a:pt x="1075" y="1393"/>
                    <a:pt x="1115" y="1413"/>
                  </a:cubicBezTo>
                  <a:lnTo>
                    <a:pt x="1155" y="1413"/>
                  </a:lnTo>
                  <a:cubicBezTo>
                    <a:pt x="1175" y="1433"/>
                    <a:pt x="1214" y="1453"/>
                    <a:pt x="1254" y="1513"/>
                  </a:cubicBezTo>
                  <a:lnTo>
                    <a:pt x="1354" y="1612"/>
                  </a:lnTo>
                  <a:cubicBezTo>
                    <a:pt x="1374" y="1652"/>
                    <a:pt x="1413" y="1692"/>
                    <a:pt x="1453" y="1732"/>
                  </a:cubicBezTo>
                  <a:cubicBezTo>
                    <a:pt x="1473" y="1791"/>
                    <a:pt x="1513" y="1811"/>
                    <a:pt x="1553" y="1851"/>
                  </a:cubicBezTo>
                  <a:cubicBezTo>
                    <a:pt x="1573" y="1911"/>
                    <a:pt x="1592" y="1930"/>
                    <a:pt x="1612" y="1990"/>
                  </a:cubicBezTo>
                  <a:cubicBezTo>
                    <a:pt x="1652" y="2010"/>
                    <a:pt x="1652" y="2030"/>
                    <a:pt x="1672" y="2050"/>
                  </a:cubicBezTo>
                  <a:cubicBezTo>
                    <a:pt x="1692" y="2090"/>
                    <a:pt x="1692" y="2110"/>
                    <a:pt x="1712" y="2129"/>
                  </a:cubicBezTo>
                  <a:lnTo>
                    <a:pt x="1752" y="2149"/>
                  </a:lnTo>
                  <a:cubicBezTo>
                    <a:pt x="1771" y="2209"/>
                    <a:pt x="1791" y="2229"/>
                    <a:pt x="1811" y="2289"/>
                  </a:cubicBezTo>
                  <a:lnTo>
                    <a:pt x="1811" y="2308"/>
                  </a:lnTo>
                  <a:lnTo>
                    <a:pt x="1891" y="2448"/>
                  </a:lnTo>
                  <a:cubicBezTo>
                    <a:pt x="1911" y="2507"/>
                    <a:pt x="1950" y="2547"/>
                    <a:pt x="1950" y="2607"/>
                  </a:cubicBezTo>
                  <a:cubicBezTo>
                    <a:pt x="1970" y="2647"/>
                    <a:pt x="1970" y="2706"/>
                    <a:pt x="1990" y="2746"/>
                  </a:cubicBezTo>
                  <a:cubicBezTo>
                    <a:pt x="2010" y="2806"/>
                    <a:pt x="2010" y="2846"/>
                    <a:pt x="2050" y="2905"/>
                  </a:cubicBezTo>
                  <a:lnTo>
                    <a:pt x="2050" y="2925"/>
                  </a:lnTo>
                  <a:cubicBezTo>
                    <a:pt x="2050" y="2985"/>
                    <a:pt x="2070" y="3025"/>
                    <a:pt x="2070" y="3084"/>
                  </a:cubicBezTo>
                  <a:cubicBezTo>
                    <a:pt x="2070" y="3124"/>
                    <a:pt x="2090" y="3184"/>
                    <a:pt x="2090" y="3224"/>
                  </a:cubicBezTo>
                  <a:lnTo>
                    <a:pt x="2090" y="3383"/>
                  </a:lnTo>
                  <a:lnTo>
                    <a:pt x="2090" y="3522"/>
                  </a:lnTo>
                  <a:cubicBezTo>
                    <a:pt x="2090" y="3582"/>
                    <a:pt x="2090" y="3601"/>
                    <a:pt x="2070" y="3641"/>
                  </a:cubicBezTo>
                  <a:lnTo>
                    <a:pt x="2070" y="3681"/>
                  </a:lnTo>
                  <a:cubicBezTo>
                    <a:pt x="2070" y="3701"/>
                    <a:pt x="2050" y="3741"/>
                    <a:pt x="2050" y="3781"/>
                  </a:cubicBezTo>
                  <a:lnTo>
                    <a:pt x="2050" y="3800"/>
                  </a:lnTo>
                  <a:cubicBezTo>
                    <a:pt x="2050" y="3820"/>
                    <a:pt x="2010" y="3840"/>
                    <a:pt x="2010" y="3900"/>
                  </a:cubicBezTo>
                  <a:cubicBezTo>
                    <a:pt x="1990" y="3920"/>
                    <a:pt x="1990" y="3979"/>
                    <a:pt x="1970" y="3999"/>
                  </a:cubicBezTo>
                  <a:cubicBezTo>
                    <a:pt x="1950" y="4019"/>
                    <a:pt x="1950" y="4039"/>
                    <a:pt x="1911" y="4079"/>
                  </a:cubicBezTo>
                  <a:lnTo>
                    <a:pt x="1891" y="4099"/>
                  </a:lnTo>
                  <a:lnTo>
                    <a:pt x="1851" y="4139"/>
                  </a:lnTo>
                  <a:cubicBezTo>
                    <a:pt x="1851" y="4139"/>
                    <a:pt x="1811" y="4139"/>
                    <a:pt x="1811" y="4178"/>
                  </a:cubicBezTo>
                  <a:cubicBezTo>
                    <a:pt x="1791" y="4198"/>
                    <a:pt x="1771" y="4198"/>
                    <a:pt x="1752" y="4218"/>
                  </a:cubicBezTo>
                  <a:lnTo>
                    <a:pt x="3641" y="3124"/>
                  </a:lnTo>
                  <a:cubicBezTo>
                    <a:pt x="3661" y="3104"/>
                    <a:pt x="3681" y="3104"/>
                    <a:pt x="3701" y="3084"/>
                  </a:cubicBezTo>
                  <a:cubicBezTo>
                    <a:pt x="3701" y="3084"/>
                    <a:pt x="3741" y="3084"/>
                    <a:pt x="3741" y="3044"/>
                  </a:cubicBezTo>
                  <a:lnTo>
                    <a:pt x="3781" y="3005"/>
                  </a:lnTo>
                  <a:lnTo>
                    <a:pt x="3800" y="2985"/>
                  </a:lnTo>
                  <a:cubicBezTo>
                    <a:pt x="3840" y="2945"/>
                    <a:pt x="3840" y="2925"/>
                    <a:pt x="3860" y="2905"/>
                  </a:cubicBezTo>
                  <a:cubicBezTo>
                    <a:pt x="3880" y="2885"/>
                    <a:pt x="3880" y="2846"/>
                    <a:pt x="3900" y="2826"/>
                  </a:cubicBezTo>
                  <a:cubicBezTo>
                    <a:pt x="3900" y="2806"/>
                    <a:pt x="3940" y="2786"/>
                    <a:pt x="3940" y="2786"/>
                  </a:cubicBezTo>
                  <a:lnTo>
                    <a:pt x="3940" y="2746"/>
                  </a:lnTo>
                  <a:lnTo>
                    <a:pt x="3940" y="2726"/>
                  </a:lnTo>
                  <a:lnTo>
                    <a:pt x="3940" y="2706"/>
                  </a:lnTo>
                  <a:cubicBezTo>
                    <a:pt x="3940" y="2686"/>
                    <a:pt x="3940" y="2647"/>
                    <a:pt x="3960" y="2627"/>
                  </a:cubicBezTo>
                  <a:lnTo>
                    <a:pt x="3960" y="2607"/>
                  </a:lnTo>
                  <a:lnTo>
                    <a:pt x="3960" y="2587"/>
                  </a:lnTo>
                  <a:lnTo>
                    <a:pt x="3960" y="2547"/>
                  </a:lnTo>
                  <a:lnTo>
                    <a:pt x="3960" y="2507"/>
                  </a:lnTo>
                  <a:lnTo>
                    <a:pt x="3960" y="2487"/>
                  </a:lnTo>
                  <a:lnTo>
                    <a:pt x="3960" y="2448"/>
                  </a:lnTo>
                  <a:lnTo>
                    <a:pt x="3960" y="2408"/>
                  </a:lnTo>
                  <a:lnTo>
                    <a:pt x="3960" y="2348"/>
                  </a:lnTo>
                  <a:cubicBezTo>
                    <a:pt x="3800" y="2149"/>
                    <a:pt x="3800" y="2129"/>
                    <a:pt x="3800" y="2129"/>
                  </a:cubicBezTo>
                  <a:lnTo>
                    <a:pt x="3800" y="2090"/>
                  </a:lnTo>
                  <a:lnTo>
                    <a:pt x="3800" y="2050"/>
                  </a:lnTo>
                  <a:lnTo>
                    <a:pt x="3800" y="2030"/>
                  </a:lnTo>
                  <a:lnTo>
                    <a:pt x="3800" y="1990"/>
                  </a:lnTo>
                  <a:lnTo>
                    <a:pt x="3800" y="1911"/>
                  </a:lnTo>
                  <a:lnTo>
                    <a:pt x="3800" y="1851"/>
                  </a:lnTo>
                  <a:cubicBezTo>
                    <a:pt x="3800" y="1831"/>
                    <a:pt x="3800" y="1811"/>
                    <a:pt x="3781" y="1791"/>
                  </a:cubicBezTo>
                  <a:lnTo>
                    <a:pt x="3781" y="1751"/>
                  </a:lnTo>
                  <a:lnTo>
                    <a:pt x="3781" y="1732"/>
                  </a:lnTo>
                  <a:lnTo>
                    <a:pt x="3781" y="1712"/>
                  </a:lnTo>
                  <a:cubicBezTo>
                    <a:pt x="3781" y="1692"/>
                    <a:pt x="3781" y="1652"/>
                    <a:pt x="3761" y="1632"/>
                  </a:cubicBezTo>
                  <a:cubicBezTo>
                    <a:pt x="3761" y="1612"/>
                    <a:pt x="3761" y="1612"/>
                    <a:pt x="3741" y="1592"/>
                  </a:cubicBezTo>
                  <a:cubicBezTo>
                    <a:pt x="3741" y="1553"/>
                    <a:pt x="3701" y="1533"/>
                    <a:pt x="3701" y="1513"/>
                  </a:cubicBezTo>
                  <a:cubicBezTo>
                    <a:pt x="3701" y="1493"/>
                    <a:pt x="3681" y="1453"/>
                    <a:pt x="3681" y="1433"/>
                  </a:cubicBezTo>
                  <a:cubicBezTo>
                    <a:pt x="3681" y="1413"/>
                    <a:pt x="3681" y="1413"/>
                    <a:pt x="3661" y="1393"/>
                  </a:cubicBezTo>
                  <a:cubicBezTo>
                    <a:pt x="3661" y="1354"/>
                    <a:pt x="3641" y="1334"/>
                    <a:pt x="3641" y="1334"/>
                  </a:cubicBezTo>
                  <a:cubicBezTo>
                    <a:pt x="3641" y="1314"/>
                    <a:pt x="3641" y="1314"/>
                    <a:pt x="3602" y="1294"/>
                  </a:cubicBezTo>
                  <a:cubicBezTo>
                    <a:pt x="3602" y="1254"/>
                    <a:pt x="3582" y="1234"/>
                    <a:pt x="3582" y="1234"/>
                  </a:cubicBezTo>
                  <a:cubicBezTo>
                    <a:pt x="3582" y="1214"/>
                    <a:pt x="3562" y="1194"/>
                    <a:pt x="3562" y="1155"/>
                  </a:cubicBezTo>
                  <a:lnTo>
                    <a:pt x="3562" y="1135"/>
                  </a:lnTo>
                  <a:cubicBezTo>
                    <a:pt x="3562" y="1115"/>
                    <a:pt x="3542" y="1115"/>
                    <a:pt x="3542" y="1095"/>
                  </a:cubicBezTo>
                  <a:cubicBezTo>
                    <a:pt x="3542" y="1055"/>
                    <a:pt x="3502" y="1035"/>
                    <a:pt x="3502" y="1015"/>
                  </a:cubicBezTo>
                  <a:cubicBezTo>
                    <a:pt x="3502" y="1015"/>
                    <a:pt x="3502" y="996"/>
                    <a:pt x="3482" y="996"/>
                  </a:cubicBezTo>
                  <a:lnTo>
                    <a:pt x="3482" y="956"/>
                  </a:lnTo>
                  <a:cubicBezTo>
                    <a:pt x="3482" y="936"/>
                    <a:pt x="3462" y="936"/>
                    <a:pt x="3462" y="916"/>
                  </a:cubicBezTo>
                  <a:cubicBezTo>
                    <a:pt x="3442" y="896"/>
                    <a:pt x="3442" y="856"/>
                    <a:pt x="3403" y="836"/>
                  </a:cubicBezTo>
                  <a:lnTo>
                    <a:pt x="3403" y="816"/>
                  </a:lnTo>
                  <a:cubicBezTo>
                    <a:pt x="3383" y="797"/>
                    <a:pt x="3363" y="737"/>
                    <a:pt x="3343" y="717"/>
                  </a:cubicBezTo>
                  <a:cubicBezTo>
                    <a:pt x="3303" y="697"/>
                    <a:pt x="3303" y="657"/>
                    <a:pt x="3283" y="637"/>
                  </a:cubicBezTo>
                  <a:cubicBezTo>
                    <a:pt x="3263" y="618"/>
                    <a:pt x="3263" y="598"/>
                    <a:pt x="3243" y="598"/>
                  </a:cubicBezTo>
                  <a:cubicBezTo>
                    <a:pt x="3204" y="558"/>
                    <a:pt x="3204" y="538"/>
                    <a:pt x="3184" y="538"/>
                  </a:cubicBezTo>
                  <a:lnTo>
                    <a:pt x="3144" y="498"/>
                  </a:lnTo>
                  <a:lnTo>
                    <a:pt x="3104" y="458"/>
                  </a:lnTo>
                  <a:lnTo>
                    <a:pt x="3064" y="419"/>
                  </a:lnTo>
                  <a:lnTo>
                    <a:pt x="3045" y="399"/>
                  </a:lnTo>
                  <a:lnTo>
                    <a:pt x="3005" y="359"/>
                  </a:lnTo>
                  <a:lnTo>
                    <a:pt x="2965" y="319"/>
                  </a:lnTo>
                  <a:lnTo>
                    <a:pt x="2945" y="299"/>
                  </a:lnTo>
                  <a:lnTo>
                    <a:pt x="2905" y="259"/>
                  </a:lnTo>
                  <a:lnTo>
                    <a:pt x="2866" y="220"/>
                  </a:lnTo>
                  <a:cubicBezTo>
                    <a:pt x="2846" y="220"/>
                    <a:pt x="2846" y="200"/>
                    <a:pt x="2806" y="200"/>
                  </a:cubicBezTo>
                  <a:cubicBezTo>
                    <a:pt x="2786" y="200"/>
                    <a:pt x="2786" y="160"/>
                    <a:pt x="2766" y="160"/>
                  </a:cubicBezTo>
                  <a:cubicBezTo>
                    <a:pt x="2746" y="160"/>
                    <a:pt x="2746" y="140"/>
                    <a:pt x="2706" y="140"/>
                  </a:cubicBezTo>
                  <a:cubicBezTo>
                    <a:pt x="2686" y="140"/>
                    <a:pt x="2686" y="120"/>
                    <a:pt x="2667" y="120"/>
                  </a:cubicBezTo>
                  <a:cubicBezTo>
                    <a:pt x="2647" y="120"/>
                    <a:pt x="2647" y="100"/>
                    <a:pt x="2607" y="100"/>
                  </a:cubicBezTo>
                  <a:cubicBezTo>
                    <a:pt x="2607" y="100"/>
                    <a:pt x="2587" y="100"/>
                    <a:pt x="2587" y="61"/>
                  </a:cubicBezTo>
                  <a:cubicBezTo>
                    <a:pt x="2567" y="61"/>
                    <a:pt x="2567" y="41"/>
                    <a:pt x="2547" y="41"/>
                  </a:cubicBezTo>
                  <a:cubicBezTo>
                    <a:pt x="2507" y="41"/>
                    <a:pt x="2507" y="21"/>
                    <a:pt x="2488" y="21"/>
                  </a:cubicBezTo>
                  <a:lnTo>
                    <a:pt x="2468" y="21"/>
                  </a:lnTo>
                  <a:cubicBezTo>
                    <a:pt x="2448" y="21"/>
                    <a:pt x="2448" y="21"/>
                    <a:pt x="2408"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87;p21">
              <a:extLst>
                <a:ext uri="{FF2B5EF4-FFF2-40B4-BE49-F238E27FC236}">
                  <a16:creationId xmlns:a16="http://schemas.microsoft.com/office/drawing/2014/main" id="{40A6FB38-AF58-4B3A-9B84-D8798932B69B}"/>
                </a:ext>
              </a:extLst>
            </p:cNvPr>
            <p:cNvSpPr/>
            <p:nvPr/>
          </p:nvSpPr>
          <p:spPr>
            <a:xfrm>
              <a:off x="5616878" y="3500928"/>
              <a:ext cx="84144" cy="108738"/>
            </a:xfrm>
            <a:custGeom>
              <a:avLst/>
              <a:gdLst/>
              <a:ahLst/>
              <a:cxnLst/>
              <a:rect l="l" t="t" r="r" b="b"/>
              <a:pathLst>
                <a:path w="2501" h="3232" extrusionOk="0">
                  <a:moveTo>
                    <a:pt x="691" y="1"/>
                  </a:moveTo>
                  <a:cubicBezTo>
                    <a:pt x="281" y="1"/>
                    <a:pt x="0" y="319"/>
                    <a:pt x="14" y="892"/>
                  </a:cubicBezTo>
                  <a:cubicBezTo>
                    <a:pt x="14" y="1688"/>
                    <a:pt x="571" y="2662"/>
                    <a:pt x="1267" y="3060"/>
                  </a:cubicBezTo>
                  <a:cubicBezTo>
                    <a:pt x="1459" y="3176"/>
                    <a:pt x="1644" y="3231"/>
                    <a:pt x="1810" y="3231"/>
                  </a:cubicBezTo>
                  <a:cubicBezTo>
                    <a:pt x="2211" y="3231"/>
                    <a:pt x="2501" y="2907"/>
                    <a:pt x="2501" y="2344"/>
                  </a:cubicBezTo>
                  <a:cubicBezTo>
                    <a:pt x="2501" y="1548"/>
                    <a:pt x="1964" y="574"/>
                    <a:pt x="1267" y="176"/>
                  </a:cubicBezTo>
                  <a:cubicBezTo>
                    <a:pt x="1061" y="58"/>
                    <a:pt x="864" y="1"/>
                    <a:pt x="691"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88;p21">
              <a:extLst>
                <a:ext uri="{FF2B5EF4-FFF2-40B4-BE49-F238E27FC236}">
                  <a16:creationId xmlns:a16="http://schemas.microsoft.com/office/drawing/2014/main" id="{C3CF5F5D-A5F5-4C8E-91DD-56F612A5BC3A}"/>
                </a:ext>
              </a:extLst>
            </p:cNvPr>
            <p:cNvSpPr/>
            <p:nvPr/>
          </p:nvSpPr>
          <p:spPr>
            <a:xfrm>
              <a:off x="5626702" y="3498809"/>
              <a:ext cx="74320" cy="107090"/>
            </a:xfrm>
            <a:custGeom>
              <a:avLst/>
              <a:gdLst/>
              <a:ahLst/>
              <a:cxnLst/>
              <a:rect l="l" t="t" r="r" b="b"/>
              <a:pathLst>
                <a:path w="2209" h="3183" fill="none" extrusionOk="0">
                  <a:moveTo>
                    <a:pt x="1" y="199"/>
                  </a:moveTo>
                  <a:cubicBezTo>
                    <a:pt x="219" y="0"/>
                    <a:pt x="577" y="0"/>
                    <a:pt x="975" y="219"/>
                  </a:cubicBezTo>
                  <a:cubicBezTo>
                    <a:pt x="1672" y="617"/>
                    <a:pt x="2209" y="1591"/>
                    <a:pt x="2209" y="2387"/>
                  </a:cubicBezTo>
                  <a:cubicBezTo>
                    <a:pt x="2209" y="2785"/>
                    <a:pt x="2069" y="3044"/>
                    <a:pt x="1831" y="3183"/>
                  </a:cubicBezTo>
                </a:path>
              </a:pathLst>
            </a:custGeom>
            <a:noFill/>
            <a:ln w="2000" cap="rnd" cmpd="sng">
              <a:solidFill>
                <a:srgbClr val="201A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89;p21">
              <a:extLst>
                <a:ext uri="{FF2B5EF4-FFF2-40B4-BE49-F238E27FC236}">
                  <a16:creationId xmlns:a16="http://schemas.microsoft.com/office/drawing/2014/main" id="{7AA6E7DF-25F5-44D9-AA5B-EC5796C3D32B}"/>
                </a:ext>
              </a:extLst>
            </p:cNvPr>
            <p:cNvSpPr/>
            <p:nvPr/>
          </p:nvSpPr>
          <p:spPr>
            <a:xfrm>
              <a:off x="5622699" y="3522225"/>
              <a:ext cx="56926" cy="75666"/>
            </a:xfrm>
            <a:custGeom>
              <a:avLst/>
              <a:gdLst/>
              <a:ahLst/>
              <a:cxnLst/>
              <a:rect l="l" t="t" r="r" b="b"/>
              <a:pathLst>
                <a:path w="1692" h="2249" extrusionOk="0">
                  <a:moveTo>
                    <a:pt x="27" y="143"/>
                  </a:moveTo>
                  <a:cubicBezTo>
                    <a:pt x="17" y="146"/>
                    <a:pt x="9" y="151"/>
                    <a:pt x="0" y="159"/>
                  </a:cubicBezTo>
                  <a:lnTo>
                    <a:pt x="27" y="143"/>
                  </a:lnTo>
                  <a:close/>
                  <a:moveTo>
                    <a:pt x="319" y="0"/>
                  </a:moveTo>
                  <a:cubicBezTo>
                    <a:pt x="299" y="0"/>
                    <a:pt x="299" y="0"/>
                    <a:pt x="279" y="20"/>
                  </a:cubicBezTo>
                  <a:cubicBezTo>
                    <a:pt x="239" y="20"/>
                    <a:pt x="219" y="40"/>
                    <a:pt x="199" y="40"/>
                  </a:cubicBezTo>
                  <a:lnTo>
                    <a:pt x="27" y="143"/>
                  </a:lnTo>
                  <a:lnTo>
                    <a:pt x="27" y="143"/>
                  </a:lnTo>
                  <a:cubicBezTo>
                    <a:pt x="41" y="140"/>
                    <a:pt x="57" y="140"/>
                    <a:pt x="80" y="140"/>
                  </a:cubicBezTo>
                  <a:cubicBezTo>
                    <a:pt x="100" y="140"/>
                    <a:pt x="100" y="140"/>
                    <a:pt x="120" y="120"/>
                  </a:cubicBezTo>
                  <a:lnTo>
                    <a:pt x="378" y="120"/>
                  </a:lnTo>
                  <a:cubicBezTo>
                    <a:pt x="398" y="120"/>
                    <a:pt x="418" y="140"/>
                    <a:pt x="438" y="140"/>
                  </a:cubicBezTo>
                  <a:cubicBezTo>
                    <a:pt x="478" y="140"/>
                    <a:pt x="498" y="159"/>
                    <a:pt x="537" y="159"/>
                  </a:cubicBezTo>
                  <a:cubicBezTo>
                    <a:pt x="577" y="199"/>
                    <a:pt x="597" y="199"/>
                    <a:pt x="637" y="219"/>
                  </a:cubicBezTo>
                  <a:cubicBezTo>
                    <a:pt x="677" y="239"/>
                    <a:pt x="696" y="259"/>
                    <a:pt x="736" y="259"/>
                  </a:cubicBezTo>
                  <a:lnTo>
                    <a:pt x="816" y="338"/>
                  </a:lnTo>
                  <a:lnTo>
                    <a:pt x="895" y="418"/>
                  </a:lnTo>
                  <a:lnTo>
                    <a:pt x="975" y="498"/>
                  </a:lnTo>
                  <a:cubicBezTo>
                    <a:pt x="995" y="518"/>
                    <a:pt x="1015" y="537"/>
                    <a:pt x="1035" y="597"/>
                  </a:cubicBezTo>
                  <a:cubicBezTo>
                    <a:pt x="1074" y="617"/>
                    <a:pt x="1094" y="657"/>
                    <a:pt x="1114" y="697"/>
                  </a:cubicBezTo>
                  <a:cubicBezTo>
                    <a:pt x="1134" y="716"/>
                    <a:pt x="1174" y="736"/>
                    <a:pt x="1194" y="796"/>
                  </a:cubicBezTo>
                  <a:cubicBezTo>
                    <a:pt x="1214" y="816"/>
                    <a:pt x="1214" y="836"/>
                    <a:pt x="1234" y="836"/>
                  </a:cubicBezTo>
                  <a:cubicBezTo>
                    <a:pt x="1234" y="856"/>
                    <a:pt x="1273" y="856"/>
                    <a:pt x="1273" y="895"/>
                  </a:cubicBezTo>
                  <a:cubicBezTo>
                    <a:pt x="1273" y="895"/>
                    <a:pt x="1273" y="915"/>
                    <a:pt x="1293" y="915"/>
                  </a:cubicBezTo>
                  <a:cubicBezTo>
                    <a:pt x="1313" y="935"/>
                    <a:pt x="1313" y="955"/>
                    <a:pt x="1333" y="995"/>
                  </a:cubicBezTo>
                  <a:cubicBezTo>
                    <a:pt x="1373" y="1015"/>
                    <a:pt x="1373" y="1055"/>
                    <a:pt x="1393" y="1094"/>
                  </a:cubicBezTo>
                  <a:cubicBezTo>
                    <a:pt x="1413" y="1114"/>
                    <a:pt x="1413" y="1154"/>
                    <a:pt x="1433" y="1194"/>
                  </a:cubicBezTo>
                  <a:cubicBezTo>
                    <a:pt x="1472" y="1214"/>
                    <a:pt x="1472" y="1254"/>
                    <a:pt x="1472" y="1293"/>
                  </a:cubicBezTo>
                  <a:cubicBezTo>
                    <a:pt x="1472" y="1313"/>
                    <a:pt x="1492" y="1353"/>
                    <a:pt x="1492" y="1393"/>
                  </a:cubicBezTo>
                  <a:cubicBezTo>
                    <a:pt x="1492" y="1413"/>
                    <a:pt x="1512" y="1452"/>
                    <a:pt x="1512" y="1492"/>
                  </a:cubicBezTo>
                  <a:cubicBezTo>
                    <a:pt x="1512" y="1512"/>
                    <a:pt x="1512" y="1552"/>
                    <a:pt x="1532" y="1592"/>
                  </a:cubicBezTo>
                  <a:lnTo>
                    <a:pt x="1532" y="1691"/>
                  </a:lnTo>
                  <a:lnTo>
                    <a:pt x="1532" y="1791"/>
                  </a:lnTo>
                  <a:cubicBezTo>
                    <a:pt x="1532" y="1811"/>
                    <a:pt x="1532" y="1830"/>
                    <a:pt x="1512" y="1850"/>
                  </a:cubicBezTo>
                  <a:cubicBezTo>
                    <a:pt x="1512" y="1890"/>
                    <a:pt x="1512" y="1910"/>
                    <a:pt x="1492" y="1930"/>
                  </a:cubicBezTo>
                  <a:lnTo>
                    <a:pt x="1492" y="1950"/>
                  </a:lnTo>
                  <a:cubicBezTo>
                    <a:pt x="1492" y="1990"/>
                    <a:pt x="1472" y="2009"/>
                    <a:pt x="1472" y="2029"/>
                  </a:cubicBezTo>
                  <a:cubicBezTo>
                    <a:pt x="1472" y="2049"/>
                    <a:pt x="1433" y="2089"/>
                    <a:pt x="1433" y="2109"/>
                  </a:cubicBezTo>
                  <a:cubicBezTo>
                    <a:pt x="1433" y="2129"/>
                    <a:pt x="1413" y="2129"/>
                    <a:pt x="1413" y="2149"/>
                  </a:cubicBezTo>
                  <a:lnTo>
                    <a:pt x="1393" y="2189"/>
                  </a:lnTo>
                  <a:lnTo>
                    <a:pt x="1492" y="2129"/>
                  </a:lnTo>
                  <a:cubicBezTo>
                    <a:pt x="1512" y="2129"/>
                    <a:pt x="1512" y="2109"/>
                    <a:pt x="1532" y="2109"/>
                  </a:cubicBezTo>
                  <a:lnTo>
                    <a:pt x="1572" y="2089"/>
                  </a:lnTo>
                  <a:lnTo>
                    <a:pt x="1592" y="2049"/>
                  </a:lnTo>
                  <a:lnTo>
                    <a:pt x="1612" y="2029"/>
                  </a:lnTo>
                  <a:cubicBezTo>
                    <a:pt x="1631" y="2009"/>
                    <a:pt x="1631" y="2009"/>
                    <a:pt x="1631" y="1990"/>
                  </a:cubicBezTo>
                  <a:cubicBezTo>
                    <a:pt x="1671" y="1950"/>
                    <a:pt x="1671" y="1930"/>
                    <a:pt x="1671" y="1910"/>
                  </a:cubicBezTo>
                  <a:cubicBezTo>
                    <a:pt x="1671" y="1890"/>
                    <a:pt x="1691" y="1890"/>
                    <a:pt x="1691" y="1850"/>
                  </a:cubicBezTo>
                  <a:lnTo>
                    <a:pt x="1691" y="1830"/>
                  </a:lnTo>
                  <a:lnTo>
                    <a:pt x="1691" y="1811"/>
                  </a:lnTo>
                  <a:lnTo>
                    <a:pt x="1691" y="1751"/>
                  </a:lnTo>
                  <a:lnTo>
                    <a:pt x="1691" y="1731"/>
                  </a:lnTo>
                  <a:lnTo>
                    <a:pt x="1691" y="1711"/>
                  </a:lnTo>
                  <a:lnTo>
                    <a:pt x="1691" y="1651"/>
                  </a:lnTo>
                  <a:lnTo>
                    <a:pt x="1691" y="1632"/>
                  </a:lnTo>
                  <a:lnTo>
                    <a:pt x="1691" y="1592"/>
                  </a:lnTo>
                  <a:lnTo>
                    <a:pt x="1691" y="1532"/>
                  </a:lnTo>
                  <a:lnTo>
                    <a:pt x="1691" y="1492"/>
                  </a:lnTo>
                  <a:lnTo>
                    <a:pt x="1691" y="1452"/>
                  </a:lnTo>
                  <a:lnTo>
                    <a:pt x="1691" y="1433"/>
                  </a:lnTo>
                  <a:lnTo>
                    <a:pt x="1691" y="1393"/>
                  </a:lnTo>
                  <a:lnTo>
                    <a:pt x="1691" y="1333"/>
                  </a:lnTo>
                  <a:lnTo>
                    <a:pt x="1691" y="1293"/>
                  </a:lnTo>
                  <a:lnTo>
                    <a:pt x="1691" y="1234"/>
                  </a:lnTo>
                  <a:lnTo>
                    <a:pt x="1691" y="1214"/>
                  </a:lnTo>
                  <a:lnTo>
                    <a:pt x="1691" y="1194"/>
                  </a:lnTo>
                  <a:cubicBezTo>
                    <a:pt x="1691" y="1154"/>
                    <a:pt x="1691" y="1154"/>
                    <a:pt x="1671" y="1134"/>
                  </a:cubicBezTo>
                  <a:lnTo>
                    <a:pt x="1671" y="1114"/>
                  </a:lnTo>
                  <a:cubicBezTo>
                    <a:pt x="1671" y="1094"/>
                    <a:pt x="1671" y="1094"/>
                    <a:pt x="1631" y="1055"/>
                  </a:cubicBezTo>
                  <a:cubicBezTo>
                    <a:pt x="1631" y="1035"/>
                    <a:pt x="1631" y="1035"/>
                    <a:pt x="1612" y="1015"/>
                  </a:cubicBezTo>
                  <a:lnTo>
                    <a:pt x="1612" y="995"/>
                  </a:lnTo>
                  <a:cubicBezTo>
                    <a:pt x="1612" y="955"/>
                    <a:pt x="1612" y="955"/>
                    <a:pt x="1592" y="935"/>
                  </a:cubicBezTo>
                  <a:cubicBezTo>
                    <a:pt x="1592" y="935"/>
                    <a:pt x="1592" y="915"/>
                    <a:pt x="1572" y="915"/>
                  </a:cubicBezTo>
                  <a:cubicBezTo>
                    <a:pt x="1572" y="895"/>
                    <a:pt x="1532" y="895"/>
                    <a:pt x="1532" y="856"/>
                  </a:cubicBezTo>
                  <a:cubicBezTo>
                    <a:pt x="1532" y="836"/>
                    <a:pt x="1512" y="836"/>
                    <a:pt x="1512" y="816"/>
                  </a:cubicBezTo>
                  <a:lnTo>
                    <a:pt x="1492" y="796"/>
                  </a:lnTo>
                  <a:cubicBezTo>
                    <a:pt x="1492" y="756"/>
                    <a:pt x="1472" y="756"/>
                    <a:pt x="1472" y="736"/>
                  </a:cubicBezTo>
                  <a:cubicBezTo>
                    <a:pt x="1472" y="736"/>
                    <a:pt x="1472" y="716"/>
                    <a:pt x="1433" y="716"/>
                  </a:cubicBezTo>
                  <a:cubicBezTo>
                    <a:pt x="1433" y="697"/>
                    <a:pt x="1413" y="697"/>
                    <a:pt x="1413" y="657"/>
                  </a:cubicBezTo>
                  <a:cubicBezTo>
                    <a:pt x="1393" y="637"/>
                    <a:pt x="1393" y="617"/>
                    <a:pt x="1373" y="617"/>
                  </a:cubicBezTo>
                  <a:cubicBezTo>
                    <a:pt x="1333" y="597"/>
                    <a:pt x="1313" y="557"/>
                    <a:pt x="1313" y="537"/>
                  </a:cubicBezTo>
                  <a:lnTo>
                    <a:pt x="1273" y="498"/>
                  </a:lnTo>
                  <a:cubicBezTo>
                    <a:pt x="1273" y="458"/>
                    <a:pt x="1234" y="458"/>
                    <a:pt x="1234" y="438"/>
                  </a:cubicBezTo>
                  <a:cubicBezTo>
                    <a:pt x="1234" y="418"/>
                    <a:pt x="1214" y="418"/>
                    <a:pt x="1214" y="398"/>
                  </a:cubicBezTo>
                  <a:cubicBezTo>
                    <a:pt x="1214" y="358"/>
                    <a:pt x="1194" y="358"/>
                    <a:pt x="1194" y="338"/>
                  </a:cubicBezTo>
                  <a:lnTo>
                    <a:pt x="1174" y="319"/>
                  </a:lnTo>
                  <a:lnTo>
                    <a:pt x="1114" y="259"/>
                  </a:lnTo>
                  <a:cubicBezTo>
                    <a:pt x="1114" y="259"/>
                    <a:pt x="1094" y="259"/>
                    <a:pt x="1094" y="239"/>
                  </a:cubicBezTo>
                  <a:cubicBezTo>
                    <a:pt x="1074" y="239"/>
                    <a:pt x="1074" y="219"/>
                    <a:pt x="1035" y="219"/>
                  </a:cubicBezTo>
                  <a:lnTo>
                    <a:pt x="1015" y="199"/>
                  </a:lnTo>
                  <a:lnTo>
                    <a:pt x="995" y="199"/>
                  </a:lnTo>
                  <a:cubicBezTo>
                    <a:pt x="975" y="199"/>
                    <a:pt x="975" y="159"/>
                    <a:pt x="935" y="159"/>
                  </a:cubicBezTo>
                  <a:lnTo>
                    <a:pt x="915" y="140"/>
                  </a:lnTo>
                  <a:cubicBezTo>
                    <a:pt x="895" y="140"/>
                    <a:pt x="895" y="120"/>
                    <a:pt x="876" y="120"/>
                  </a:cubicBezTo>
                  <a:cubicBezTo>
                    <a:pt x="836" y="120"/>
                    <a:pt x="836" y="100"/>
                    <a:pt x="816" y="100"/>
                  </a:cubicBezTo>
                  <a:cubicBezTo>
                    <a:pt x="816" y="100"/>
                    <a:pt x="796" y="100"/>
                    <a:pt x="796" y="60"/>
                  </a:cubicBezTo>
                  <a:cubicBezTo>
                    <a:pt x="776" y="60"/>
                    <a:pt x="776" y="40"/>
                    <a:pt x="736" y="40"/>
                  </a:cubicBezTo>
                  <a:lnTo>
                    <a:pt x="716" y="40"/>
                  </a:lnTo>
                  <a:cubicBezTo>
                    <a:pt x="716" y="40"/>
                    <a:pt x="696" y="40"/>
                    <a:pt x="696" y="20"/>
                  </a:cubicBezTo>
                  <a:cubicBezTo>
                    <a:pt x="677" y="20"/>
                    <a:pt x="677" y="20"/>
                    <a:pt x="677" y="0"/>
                  </a:cubicBezTo>
                  <a:close/>
                  <a:moveTo>
                    <a:pt x="1393" y="2189"/>
                  </a:moveTo>
                  <a:lnTo>
                    <a:pt x="1293" y="2248"/>
                  </a:lnTo>
                  <a:cubicBezTo>
                    <a:pt x="1313" y="2248"/>
                    <a:pt x="1313" y="2248"/>
                    <a:pt x="1333" y="2228"/>
                  </a:cubicBezTo>
                  <a:lnTo>
                    <a:pt x="1373" y="2208"/>
                  </a:lnTo>
                  <a:lnTo>
                    <a:pt x="1393" y="2189"/>
                  </a:lnTo>
                  <a:lnTo>
                    <a:pt x="1393" y="2189"/>
                  </a:ln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90;p21">
              <a:extLst>
                <a:ext uri="{FF2B5EF4-FFF2-40B4-BE49-F238E27FC236}">
                  <a16:creationId xmlns:a16="http://schemas.microsoft.com/office/drawing/2014/main" id="{3D59A022-BDFA-4EB3-9BDA-B4176D5E5048}"/>
                </a:ext>
              </a:extLst>
            </p:cNvPr>
            <p:cNvSpPr/>
            <p:nvPr/>
          </p:nvSpPr>
          <p:spPr>
            <a:xfrm>
              <a:off x="5609981" y="3521754"/>
              <a:ext cx="61603" cy="79905"/>
            </a:xfrm>
            <a:custGeom>
              <a:avLst/>
              <a:gdLst/>
              <a:ahLst/>
              <a:cxnLst/>
              <a:rect l="l" t="t" r="r" b="b"/>
              <a:pathLst>
                <a:path w="1831" h="2375" extrusionOk="0">
                  <a:moveTo>
                    <a:pt x="498" y="1"/>
                  </a:moveTo>
                  <a:cubicBezTo>
                    <a:pt x="205" y="1"/>
                    <a:pt x="0" y="234"/>
                    <a:pt x="0" y="651"/>
                  </a:cubicBezTo>
                  <a:cubicBezTo>
                    <a:pt x="0" y="1248"/>
                    <a:pt x="418" y="1944"/>
                    <a:pt x="915" y="2242"/>
                  </a:cubicBezTo>
                  <a:cubicBezTo>
                    <a:pt x="1065" y="2332"/>
                    <a:pt x="1207" y="2375"/>
                    <a:pt x="1333" y="2375"/>
                  </a:cubicBezTo>
                  <a:cubicBezTo>
                    <a:pt x="1626" y="2375"/>
                    <a:pt x="1830" y="2142"/>
                    <a:pt x="1830" y="1725"/>
                  </a:cubicBezTo>
                  <a:cubicBezTo>
                    <a:pt x="1830" y="1128"/>
                    <a:pt x="1413" y="432"/>
                    <a:pt x="915" y="134"/>
                  </a:cubicBezTo>
                  <a:cubicBezTo>
                    <a:pt x="766" y="44"/>
                    <a:pt x="624" y="1"/>
                    <a:pt x="498"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91;p21">
              <a:extLst>
                <a:ext uri="{FF2B5EF4-FFF2-40B4-BE49-F238E27FC236}">
                  <a16:creationId xmlns:a16="http://schemas.microsoft.com/office/drawing/2014/main" id="{1CCC43CC-88D5-4B27-B395-2E760F64A9C6}"/>
                </a:ext>
              </a:extLst>
            </p:cNvPr>
            <p:cNvSpPr/>
            <p:nvPr/>
          </p:nvSpPr>
          <p:spPr>
            <a:xfrm>
              <a:off x="5614658" y="3520206"/>
              <a:ext cx="56926" cy="81015"/>
            </a:xfrm>
            <a:custGeom>
              <a:avLst/>
              <a:gdLst/>
              <a:ahLst/>
              <a:cxnLst/>
              <a:rect l="l" t="t" r="r" b="b"/>
              <a:pathLst>
                <a:path w="1692" h="2408" fill="none" extrusionOk="0">
                  <a:moveTo>
                    <a:pt x="1" y="219"/>
                  </a:moveTo>
                  <a:cubicBezTo>
                    <a:pt x="180" y="21"/>
                    <a:pt x="458" y="1"/>
                    <a:pt x="776" y="180"/>
                  </a:cubicBezTo>
                  <a:cubicBezTo>
                    <a:pt x="1274" y="478"/>
                    <a:pt x="1691" y="1174"/>
                    <a:pt x="1691" y="1771"/>
                  </a:cubicBezTo>
                  <a:cubicBezTo>
                    <a:pt x="1691" y="2169"/>
                    <a:pt x="1492" y="2388"/>
                    <a:pt x="1234" y="2408"/>
                  </a:cubicBezTo>
                </a:path>
              </a:pathLst>
            </a:custGeom>
            <a:noFill/>
            <a:ln w="2000" cap="rnd" cmpd="sng">
              <a:solidFill>
                <a:srgbClr val="201A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92;p21">
              <a:extLst>
                <a:ext uri="{FF2B5EF4-FFF2-40B4-BE49-F238E27FC236}">
                  <a16:creationId xmlns:a16="http://schemas.microsoft.com/office/drawing/2014/main" id="{D8F3AF59-C75C-4EF8-9099-E10B15F64905}"/>
                </a:ext>
              </a:extLst>
            </p:cNvPr>
            <p:cNvSpPr/>
            <p:nvPr/>
          </p:nvSpPr>
          <p:spPr>
            <a:xfrm>
              <a:off x="5620007" y="3562767"/>
              <a:ext cx="34855" cy="25637"/>
            </a:xfrm>
            <a:custGeom>
              <a:avLst/>
              <a:gdLst/>
              <a:ahLst/>
              <a:cxnLst/>
              <a:rect l="l" t="t" r="r" b="b"/>
              <a:pathLst>
                <a:path w="1036" h="762" extrusionOk="0">
                  <a:moveTo>
                    <a:pt x="58" y="1"/>
                  </a:moveTo>
                  <a:cubicBezTo>
                    <a:pt x="33" y="1"/>
                    <a:pt x="1" y="19"/>
                    <a:pt x="1" y="49"/>
                  </a:cubicBezTo>
                  <a:lnTo>
                    <a:pt x="1" y="88"/>
                  </a:lnTo>
                  <a:cubicBezTo>
                    <a:pt x="1" y="128"/>
                    <a:pt x="21" y="208"/>
                    <a:pt x="80" y="228"/>
                  </a:cubicBezTo>
                  <a:lnTo>
                    <a:pt x="975" y="745"/>
                  </a:lnTo>
                  <a:cubicBezTo>
                    <a:pt x="981" y="756"/>
                    <a:pt x="989" y="761"/>
                    <a:pt x="997" y="761"/>
                  </a:cubicBezTo>
                  <a:cubicBezTo>
                    <a:pt x="1015" y="761"/>
                    <a:pt x="1035" y="733"/>
                    <a:pt x="1035" y="705"/>
                  </a:cubicBezTo>
                  <a:lnTo>
                    <a:pt x="1035" y="685"/>
                  </a:lnTo>
                  <a:cubicBezTo>
                    <a:pt x="1035" y="625"/>
                    <a:pt x="1015" y="546"/>
                    <a:pt x="975" y="526"/>
                  </a:cubicBezTo>
                  <a:lnTo>
                    <a:pt x="80" y="9"/>
                  </a:lnTo>
                  <a:cubicBezTo>
                    <a:pt x="75" y="3"/>
                    <a:pt x="67" y="1"/>
                    <a:pt x="58" y="1"/>
                  </a:cubicBezTo>
                  <a:close/>
                </a:path>
              </a:pathLst>
            </a:custGeom>
            <a:solidFill>
              <a:srgbClr val="201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93;p21">
              <a:extLst>
                <a:ext uri="{FF2B5EF4-FFF2-40B4-BE49-F238E27FC236}">
                  <a16:creationId xmlns:a16="http://schemas.microsoft.com/office/drawing/2014/main" id="{AD0C27B4-62D3-4DF5-98F1-DC7ADDC2809E}"/>
                </a:ext>
              </a:extLst>
            </p:cNvPr>
            <p:cNvSpPr/>
            <p:nvPr/>
          </p:nvSpPr>
          <p:spPr>
            <a:xfrm>
              <a:off x="5620007" y="3536019"/>
              <a:ext cx="34855" cy="25603"/>
            </a:xfrm>
            <a:custGeom>
              <a:avLst/>
              <a:gdLst/>
              <a:ahLst/>
              <a:cxnLst/>
              <a:rect l="l" t="t" r="r" b="b"/>
              <a:pathLst>
                <a:path w="1036" h="761" extrusionOk="0">
                  <a:moveTo>
                    <a:pt x="58" y="0"/>
                  </a:moveTo>
                  <a:cubicBezTo>
                    <a:pt x="33" y="0"/>
                    <a:pt x="1" y="19"/>
                    <a:pt x="1" y="48"/>
                  </a:cubicBezTo>
                  <a:lnTo>
                    <a:pt x="1" y="88"/>
                  </a:lnTo>
                  <a:cubicBezTo>
                    <a:pt x="1" y="127"/>
                    <a:pt x="21" y="207"/>
                    <a:pt x="80" y="227"/>
                  </a:cubicBezTo>
                  <a:lnTo>
                    <a:pt x="975" y="744"/>
                  </a:lnTo>
                  <a:cubicBezTo>
                    <a:pt x="981" y="756"/>
                    <a:pt x="989" y="761"/>
                    <a:pt x="997" y="761"/>
                  </a:cubicBezTo>
                  <a:cubicBezTo>
                    <a:pt x="1015" y="761"/>
                    <a:pt x="1035" y="732"/>
                    <a:pt x="1035" y="704"/>
                  </a:cubicBezTo>
                  <a:lnTo>
                    <a:pt x="1035" y="684"/>
                  </a:lnTo>
                  <a:cubicBezTo>
                    <a:pt x="1035" y="625"/>
                    <a:pt x="1015" y="545"/>
                    <a:pt x="975" y="525"/>
                  </a:cubicBezTo>
                  <a:lnTo>
                    <a:pt x="80" y="8"/>
                  </a:lnTo>
                  <a:cubicBezTo>
                    <a:pt x="75" y="3"/>
                    <a:pt x="67" y="0"/>
                    <a:pt x="58" y="0"/>
                  </a:cubicBezTo>
                  <a:close/>
                </a:path>
              </a:pathLst>
            </a:custGeom>
            <a:solidFill>
              <a:srgbClr val="201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94;p21">
              <a:extLst>
                <a:ext uri="{FF2B5EF4-FFF2-40B4-BE49-F238E27FC236}">
                  <a16:creationId xmlns:a16="http://schemas.microsoft.com/office/drawing/2014/main" id="{BA036E58-E8E5-4BAF-8140-BD5C8FFF4D59}"/>
                </a:ext>
              </a:extLst>
            </p:cNvPr>
            <p:cNvSpPr/>
            <p:nvPr/>
          </p:nvSpPr>
          <p:spPr>
            <a:xfrm>
              <a:off x="5614658" y="3545305"/>
              <a:ext cx="45554" cy="31828"/>
            </a:xfrm>
            <a:custGeom>
              <a:avLst/>
              <a:gdLst/>
              <a:ahLst/>
              <a:cxnLst/>
              <a:rect l="l" t="t" r="r" b="b"/>
              <a:pathLst>
                <a:path w="1354" h="946" extrusionOk="0">
                  <a:moveTo>
                    <a:pt x="54" y="1"/>
                  </a:moveTo>
                  <a:cubicBezTo>
                    <a:pt x="26" y="1"/>
                    <a:pt x="1" y="31"/>
                    <a:pt x="1" y="70"/>
                  </a:cubicBezTo>
                  <a:cubicBezTo>
                    <a:pt x="1" y="150"/>
                    <a:pt x="60" y="229"/>
                    <a:pt x="100" y="249"/>
                  </a:cubicBezTo>
                  <a:lnTo>
                    <a:pt x="1254" y="926"/>
                  </a:lnTo>
                  <a:cubicBezTo>
                    <a:pt x="1267" y="939"/>
                    <a:pt x="1282" y="946"/>
                    <a:pt x="1297" y="946"/>
                  </a:cubicBezTo>
                  <a:cubicBezTo>
                    <a:pt x="1327" y="946"/>
                    <a:pt x="1353" y="919"/>
                    <a:pt x="1353" y="866"/>
                  </a:cubicBezTo>
                  <a:cubicBezTo>
                    <a:pt x="1353" y="806"/>
                    <a:pt x="1294" y="727"/>
                    <a:pt x="1254" y="707"/>
                  </a:cubicBezTo>
                  <a:lnTo>
                    <a:pt x="100" y="30"/>
                  </a:lnTo>
                  <a:cubicBezTo>
                    <a:pt x="86" y="10"/>
                    <a:pt x="70" y="1"/>
                    <a:pt x="54" y="1"/>
                  </a:cubicBezTo>
                  <a:close/>
                </a:path>
              </a:pathLst>
            </a:custGeom>
            <a:solidFill>
              <a:srgbClr val="201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95;p21">
              <a:extLst>
                <a:ext uri="{FF2B5EF4-FFF2-40B4-BE49-F238E27FC236}">
                  <a16:creationId xmlns:a16="http://schemas.microsoft.com/office/drawing/2014/main" id="{6A99A92F-6039-4E68-BFE7-F070A2DF7B06}"/>
                </a:ext>
              </a:extLst>
            </p:cNvPr>
            <p:cNvSpPr/>
            <p:nvPr/>
          </p:nvSpPr>
          <p:spPr>
            <a:xfrm>
              <a:off x="5622699" y="3522225"/>
              <a:ext cx="56926" cy="75666"/>
            </a:xfrm>
            <a:custGeom>
              <a:avLst/>
              <a:gdLst/>
              <a:ahLst/>
              <a:cxnLst/>
              <a:rect l="l" t="t" r="r" b="b"/>
              <a:pathLst>
                <a:path w="1692" h="2249" fill="none" extrusionOk="0">
                  <a:moveTo>
                    <a:pt x="1691" y="1532"/>
                  </a:moveTo>
                  <a:lnTo>
                    <a:pt x="1691" y="1492"/>
                  </a:lnTo>
                  <a:lnTo>
                    <a:pt x="1691" y="1452"/>
                  </a:lnTo>
                  <a:lnTo>
                    <a:pt x="1691" y="1452"/>
                  </a:lnTo>
                  <a:lnTo>
                    <a:pt x="1691" y="1433"/>
                  </a:lnTo>
                  <a:lnTo>
                    <a:pt x="1691" y="1393"/>
                  </a:lnTo>
                  <a:lnTo>
                    <a:pt x="1691" y="1333"/>
                  </a:lnTo>
                  <a:lnTo>
                    <a:pt x="1691" y="1333"/>
                  </a:lnTo>
                  <a:lnTo>
                    <a:pt x="1691" y="1333"/>
                  </a:lnTo>
                  <a:lnTo>
                    <a:pt x="1691" y="1293"/>
                  </a:lnTo>
                  <a:lnTo>
                    <a:pt x="1691" y="1234"/>
                  </a:lnTo>
                  <a:lnTo>
                    <a:pt x="1691" y="1214"/>
                  </a:lnTo>
                  <a:lnTo>
                    <a:pt x="1691" y="1214"/>
                  </a:lnTo>
                  <a:lnTo>
                    <a:pt x="1691" y="1194"/>
                  </a:lnTo>
                  <a:cubicBezTo>
                    <a:pt x="1691" y="1154"/>
                    <a:pt x="1691" y="1154"/>
                    <a:pt x="1671" y="1134"/>
                  </a:cubicBezTo>
                  <a:lnTo>
                    <a:pt x="1671" y="1114"/>
                  </a:lnTo>
                  <a:lnTo>
                    <a:pt x="1671" y="1114"/>
                  </a:lnTo>
                  <a:lnTo>
                    <a:pt x="1671" y="1114"/>
                  </a:lnTo>
                  <a:cubicBezTo>
                    <a:pt x="1671" y="1094"/>
                    <a:pt x="1671" y="1094"/>
                    <a:pt x="1631" y="1055"/>
                  </a:cubicBezTo>
                  <a:cubicBezTo>
                    <a:pt x="1631" y="1035"/>
                    <a:pt x="1631" y="1035"/>
                    <a:pt x="1612" y="1015"/>
                  </a:cubicBezTo>
                  <a:lnTo>
                    <a:pt x="1612" y="1015"/>
                  </a:lnTo>
                  <a:lnTo>
                    <a:pt x="1612" y="1015"/>
                  </a:lnTo>
                  <a:lnTo>
                    <a:pt x="1612" y="995"/>
                  </a:lnTo>
                  <a:cubicBezTo>
                    <a:pt x="1612" y="955"/>
                    <a:pt x="1612" y="955"/>
                    <a:pt x="1592" y="935"/>
                  </a:cubicBezTo>
                  <a:cubicBezTo>
                    <a:pt x="1592" y="935"/>
                    <a:pt x="1592" y="915"/>
                    <a:pt x="1572" y="915"/>
                  </a:cubicBezTo>
                  <a:lnTo>
                    <a:pt x="1572" y="915"/>
                  </a:lnTo>
                  <a:lnTo>
                    <a:pt x="1572" y="915"/>
                  </a:lnTo>
                  <a:cubicBezTo>
                    <a:pt x="1572" y="895"/>
                    <a:pt x="1532" y="895"/>
                    <a:pt x="1532" y="856"/>
                  </a:cubicBezTo>
                  <a:cubicBezTo>
                    <a:pt x="1532" y="836"/>
                    <a:pt x="1512" y="836"/>
                    <a:pt x="1512" y="816"/>
                  </a:cubicBezTo>
                  <a:lnTo>
                    <a:pt x="1512" y="816"/>
                  </a:lnTo>
                  <a:lnTo>
                    <a:pt x="1512" y="816"/>
                  </a:lnTo>
                  <a:lnTo>
                    <a:pt x="1492" y="796"/>
                  </a:lnTo>
                  <a:cubicBezTo>
                    <a:pt x="1492" y="756"/>
                    <a:pt x="1472" y="756"/>
                    <a:pt x="1472" y="736"/>
                  </a:cubicBezTo>
                  <a:cubicBezTo>
                    <a:pt x="1472" y="736"/>
                    <a:pt x="1472" y="716"/>
                    <a:pt x="1433" y="716"/>
                  </a:cubicBezTo>
                  <a:lnTo>
                    <a:pt x="1433" y="716"/>
                  </a:lnTo>
                  <a:cubicBezTo>
                    <a:pt x="1433" y="697"/>
                    <a:pt x="1413" y="697"/>
                    <a:pt x="1413" y="657"/>
                  </a:cubicBezTo>
                  <a:cubicBezTo>
                    <a:pt x="1393" y="637"/>
                    <a:pt x="1393" y="617"/>
                    <a:pt x="1373" y="617"/>
                  </a:cubicBezTo>
                  <a:lnTo>
                    <a:pt x="1373" y="617"/>
                  </a:lnTo>
                  <a:cubicBezTo>
                    <a:pt x="1333" y="597"/>
                    <a:pt x="1313" y="557"/>
                    <a:pt x="1313" y="537"/>
                  </a:cubicBezTo>
                  <a:lnTo>
                    <a:pt x="1313" y="537"/>
                  </a:lnTo>
                  <a:lnTo>
                    <a:pt x="1273" y="498"/>
                  </a:lnTo>
                  <a:cubicBezTo>
                    <a:pt x="1273" y="458"/>
                    <a:pt x="1234" y="458"/>
                    <a:pt x="1234" y="438"/>
                  </a:cubicBezTo>
                  <a:lnTo>
                    <a:pt x="1234" y="438"/>
                  </a:lnTo>
                  <a:lnTo>
                    <a:pt x="1234" y="438"/>
                  </a:lnTo>
                  <a:cubicBezTo>
                    <a:pt x="1234" y="418"/>
                    <a:pt x="1214" y="418"/>
                    <a:pt x="1214" y="398"/>
                  </a:cubicBezTo>
                  <a:cubicBezTo>
                    <a:pt x="1214" y="358"/>
                    <a:pt x="1194" y="358"/>
                    <a:pt x="1194" y="338"/>
                  </a:cubicBezTo>
                  <a:lnTo>
                    <a:pt x="1194" y="338"/>
                  </a:lnTo>
                  <a:lnTo>
                    <a:pt x="1194" y="338"/>
                  </a:lnTo>
                  <a:lnTo>
                    <a:pt x="1174" y="319"/>
                  </a:lnTo>
                  <a:lnTo>
                    <a:pt x="1114" y="259"/>
                  </a:lnTo>
                  <a:lnTo>
                    <a:pt x="1114" y="259"/>
                  </a:lnTo>
                  <a:lnTo>
                    <a:pt x="1114" y="259"/>
                  </a:lnTo>
                  <a:cubicBezTo>
                    <a:pt x="1114" y="259"/>
                    <a:pt x="1094" y="259"/>
                    <a:pt x="1094" y="239"/>
                  </a:cubicBezTo>
                  <a:cubicBezTo>
                    <a:pt x="1074" y="239"/>
                    <a:pt x="1074" y="219"/>
                    <a:pt x="1035" y="219"/>
                  </a:cubicBezTo>
                  <a:lnTo>
                    <a:pt x="1015" y="199"/>
                  </a:lnTo>
                  <a:lnTo>
                    <a:pt x="1015" y="199"/>
                  </a:lnTo>
                  <a:lnTo>
                    <a:pt x="995" y="199"/>
                  </a:lnTo>
                  <a:cubicBezTo>
                    <a:pt x="975" y="199"/>
                    <a:pt x="975" y="159"/>
                    <a:pt x="935" y="159"/>
                  </a:cubicBezTo>
                  <a:lnTo>
                    <a:pt x="915" y="140"/>
                  </a:lnTo>
                  <a:lnTo>
                    <a:pt x="915" y="140"/>
                  </a:lnTo>
                  <a:lnTo>
                    <a:pt x="915" y="140"/>
                  </a:lnTo>
                  <a:cubicBezTo>
                    <a:pt x="895" y="140"/>
                    <a:pt x="895" y="120"/>
                    <a:pt x="876" y="120"/>
                  </a:cubicBezTo>
                  <a:cubicBezTo>
                    <a:pt x="836" y="120"/>
                    <a:pt x="836" y="100"/>
                    <a:pt x="816" y="100"/>
                  </a:cubicBezTo>
                  <a:lnTo>
                    <a:pt x="816" y="100"/>
                  </a:lnTo>
                  <a:cubicBezTo>
                    <a:pt x="816" y="100"/>
                    <a:pt x="796" y="100"/>
                    <a:pt x="796" y="60"/>
                  </a:cubicBezTo>
                  <a:cubicBezTo>
                    <a:pt x="776" y="60"/>
                    <a:pt x="776" y="40"/>
                    <a:pt x="736" y="40"/>
                  </a:cubicBezTo>
                  <a:lnTo>
                    <a:pt x="716" y="40"/>
                  </a:lnTo>
                  <a:lnTo>
                    <a:pt x="716" y="40"/>
                  </a:lnTo>
                  <a:lnTo>
                    <a:pt x="716" y="40"/>
                  </a:lnTo>
                  <a:cubicBezTo>
                    <a:pt x="716" y="40"/>
                    <a:pt x="696" y="40"/>
                    <a:pt x="696" y="20"/>
                  </a:cubicBezTo>
                  <a:cubicBezTo>
                    <a:pt x="677" y="20"/>
                    <a:pt x="677" y="20"/>
                    <a:pt x="677" y="0"/>
                  </a:cubicBezTo>
                  <a:lnTo>
                    <a:pt x="677" y="0"/>
                  </a:lnTo>
                  <a:lnTo>
                    <a:pt x="677" y="0"/>
                  </a:lnTo>
                  <a:lnTo>
                    <a:pt x="637" y="0"/>
                  </a:lnTo>
                  <a:lnTo>
                    <a:pt x="597" y="0"/>
                  </a:lnTo>
                  <a:lnTo>
                    <a:pt x="577" y="0"/>
                  </a:lnTo>
                  <a:lnTo>
                    <a:pt x="577" y="0"/>
                  </a:lnTo>
                  <a:lnTo>
                    <a:pt x="577" y="0"/>
                  </a:lnTo>
                  <a:lnTo>
                    <a:pt x="517" y="0"/>
                  </a:lnTo>
                  <a:lnTo>
                    <a:pt x="498" y="0"/>
                  </a:lnTo>
                  <a:lnTo>
                    <a:pt x="498" y="0"/>
                  </a:lnTo>
                  <a:lnTo>
                    <a:pt x="498" y="0"/>
                  </a:lnTo>
                  <a:lnTo>
                    <a:pt x="438" y="0"/>
                  </a:lnTo>
                  <a:lnTo>
                    <a:pt x="418" y="0"/>
                  </a:lnTo>
                  <a:lnTo>
                    <a:pt x="398" y="0"/>
                  </a:lnTo>
                  <a:lnTo>
                    <a:pt x="378" y="0"/>
                  </a:lnTo>
                  <a:lnTo>
                    <a:pt x="319" y="0"/>
                  </a:lnTo>
                  <a:lnTo>
                    <a:pt x="319" y="0"/>
                  </a:lnTo>
                  <a:lnTo>
                    <a:pt x="319" y="0"/>
                  </a:lnTo>
                  <a:cubicBezTo>
                    <a:pt x="299" y="0"/>
                    <a:pt x="299" y="0"/>
                    <a:pt x="279" y="20"/>
                  </a:cubicBezTo>
                  <a:lnTo>
                    <a:pt x="279" y="20"/>
                  </a:lnTo>
                  <a:cubicBezTo>
                    <a:pt x="239" y="20"/>
                    <a:pt x="219" y="40"/>
                    <a:pt x="199" y="40"/>
                  </a:cubicBezTo>
                  <a:lnTo>
                    <a:pt x="0" y="159"/>
                  </a:lnTo>
                  <a:cubicBezTo>
                    <a:pt x="20" y="140"/>
                    <a:pt x="40" y="140"/>
                    <a:pt x="80" y="140"/>
                  </a:cubicBezTo>
                  <a:cubicBezTo>
                    <a:pt x="100" y="140"/>
                    <a:pt x="100" y="140"/>
                    <a:pt x="120" y="120"/>
                  </a:cubicBezTo>
                  <a:lnTo>
                    <a:pt x="120" y="120"/>
                  </a:lnTo>
                  <a:lnTo>
                    <a:pt x="199" y="120"/>
                  </a:lnTo>
                  <a:lnTo>
                    <a:pt x="219" y="120"/>
                  </a:lnTo>
                  <a:lnTo>
                    <a:pt x="299" y="120"/>
                  </a:lnTo>
                  <a:lnTo>
                    <a:pt x="299" y="120"/>
                  </a:lnTo>
                  <a:lnTo>
                    <a:pt x="378" y="120"/>
                  </a:lnTo>
                  <a:lnTo>
                    <a:pt x="378" y="120"/>
                  </a:lnTo>
                  <a:cubicBezTo>
                    <a:pt x="398" y="120"/>
                    <a:pt x="418" y="140"/>
                    <a:pt x="438" y="140"/>
                  </a:cubicBezTo>
                  <a:lnTo>
                    <a:pt x="438" y="140"/>
                  </a:lnTo>
                  <a:cubicBezTo>
                    <a:pt x="478" y="140"/>
                    <a:pt x="498" y="159"/>
                    <a:pt x="537" y="159"/>
                  </a:cubicBezTo>
                  <a:lnTo>
                    <a:pt x="537" y="159"/>
                  </a:lnTo>
                  <a:cubicBezTo>
                    <a:pt x="577" y="199"/>
                    <a:pt x="597" y="199"/>
                    <a:pt x="637" y="219"/>
                  </a:cubicBezTo>
                  <a:cubicBezTo>
                    <a:pt x="677" y="239"/>
                    <a:pt x="696" y="259"/>
                    <a:pt x="736" y="259"/>
                  </a:cubicBezTo>
                  <a:lnTo>
                    <a:pt x="736" y="259"/>
                  </a:lnTo>
                  <a:lnTo>
                    <a:pt x="816" y="338"/>
                  </a:lnTo>
                  <a:lnTo>
                    <a:pt x="816" y="338"/>
                  </a:lnTo>
                  <a:lnTo>
                    <a:pt x="895" y="418"/>
                  </a:lnTo>
                  <a:lnTo>
                    <a:pt x="895" y="418"/>
                  </a:lnTo>
                  <a:lnTo>
                    <a:pt x="975" y="498"/>
                  </a:lnTo>
                  <a:lnTo>
                    <a:pt x="975" y="498"/>
                  </a:lnTo>
                  <a:cubicBezTo>
                    <a:pt x="995" y="518"/>
                    <a:pt x="1015" y="537"/>
                    <a:pt x="1035" y="597"/>
                  </a:cubicBezTo>
                  <a:lnTo>
                    <a:pt x="1035" y="597"/>
                  </a:lnTo>
                  <a:cubicBezTo>
                    <a:pt x="1074" y="617"/>
                    <a:pt x="1094" y="657"/>
                    <a:pt x="1114" y="697"/>
                  </a:cubicBezTo>
                  <a:lnTo>
                    <a:pt x="1114" y="697"/>
                  </a:lnTo>
                  <a:lnTo>
                    <a:pt x="1114" y="697"/>
                  </a:lnTo>
                  <a:cubicBezTo>
                    <a:pt x="1134" y="716"/>
                    <a:pt x="1174" y="736"/>
                    <a:pt x="1194" y="796"/>
                  </a:cubicBezTo>
                  <a:cubicBezTo>
                    <a:pt x="1214" y="816"/>
                    <a:pt x="1214" y="836"/>
                    <a:pt x="1234" y="836"/>
                  </a:cubicBezTo>
                  <a:cubicBezTo>
                    <a:pt x="1234" y="856"/>
                    <a:pt x="1273" y="856"/>
                    <a:pt x="1273" y="895"/>
                  </a:cubicBezTo>
                  <a:cubicBezTo>
                    <a:pt x="1273" y="895"/>
                    <a:pt x="1273" y="915"/>
                    <a:pt x="1293" y="915"/>
                  </a:cubicBezTo>
                  <a:cubicBezTo>
                    <a:pt x="1313" y="935"/>
                    <a:pt x="1313" y="955"/>
                    <a:pt x="1333" y="995"/>
                  </a:cubicBezTo>
                  <a:lnTo>
                    <a:pt x="1333" y="995"/>
                  </a:lnTo>
                  <a:cubicBezTo>
                    <a:pt x="1373" y="1015"/>
                    <a:pt x="1373" y="1055"/>
                    <a:pt x="1393" y="1094"/>
                  </a:cubicBezTo>
                  <a:lnTo>
                    <a:pt x="1393" y="1094"/>
                  </a:lnTo>
                  <a:cubicBezTo>
                    <a:pt x="1413" y="1114"/>
                    <a:pt x="1413" y="1154"/>
                    <a:pt x="1433" y="1194"/>
                  </a:cubicBezTo>
                  <a:lnTo>
                    <a:pt x="1433" y="1194"/>
                  </a:lnTo>
                  <a:cubicBezTo>
                    <a:pt x="1472" y="1214"/>
                    <a:pt x="1472" y="1254"/>
                    <a:pt x="1472" y="1293"/>
                  </a:cubicBezTo>
                  <a:lnTo>
                    <a:pt x="1472" y="1293"/>
                  </a:lnTo>
                  <a:cubicBezTo>
                    <a:pt x="1472" y="1313"/>
                    <a:pt x="1492" y="1353"/>
                    <a:pt x="1492" y="1393"/>
                  </a:cubicBezTo>
                  <a:lnTo>
                    <a:pt x="1492" y="1393"/>
                  </a:lnTo>
                  <a:cubicBezTo>
                    <a:pt x="1492" y="1413"/>
                    <a:pt x="1512" y="1452"/>
                    <a:pt x="1512" y="1492"/>
                  </a:cubicBezTo>
                  <a:lnTo>
                    <a:pt x="1512" y="1492"/>
                  </a:lnTo>
                  <a:cubicBezTo>
                    <a:pt x="1512" y="1512"/>
                    <a:pt x="1512" y="1552"/>
                    <a:pt x="1532" y="1592"/>
                  </a:cubicBezTo>
                  <a:lnTo>
                    <a:pt x="1532" y="1592"/>
                  </a:lnTo>
                  <a:lnTo>
                    <a:pt x="1532" y="1691"/>
                  </a:lnTo>
                  <a:lnTo>
                    <a:pt x="1532" y="1791"/>
                  </a:lnTo>
                  <a:lnTo>
                    <a:pt x="1532" y="1791"/>
                  </a:lnTo>
                  <a:cubicBezTo>
                    <a:pt x="1532" y="1811"/>
                    <a:pt x="1532" y="1830"/>
                    <a:pt x="1512" y="1850"/>
                  </a:cubicBezTo>
                  <a:lnTo>
                    <a:pt x="1512" y="1850"/>
                  </a:lnTo>
                  <a:cubicBezTo>
                    <a:pt x="1512" y="1890"/>
                    <a:pt x="1512" y="1910"/>
                    <a:pt x="1492" y="1930"/>
                  </a:cubicBezTo>
                  <a:lnTo>
                    <a:pt x="1492" y="1950"/>
                  </a:lnTo>
                  <a:cubicBezTo>
                    <a:pt x="1492" y="1990"/>
                    <a:pt x="1472" y="2009"/>
                    <a:pt x="1472" y="2029"/>
                  </a:cubicBezTo>
                  <a:lnTo>
                    <a:pt x="1472" y="2029"/>
                  </a:lnTo>
                  <a:cubicBezTo>
                    <a:pt x="1472" y="2049"/>
                    <a:pt x="1433" y="2089"/>
                    <a:pt x="1433" y="2109"/>
                  </a:cubicBezTo>
                  <a:lnTo>
                    <a:pt x="1433" y="2109"/>
                  </a:lnTo>
                  <a:cubicBezTo>
                    <a:pt x="1433" y="2129"/>
                    <a:pt x="1413" y="2129"/>
                    <a:pt x="1413" y="2149"/>
                  </a:cubicBezTo>
                  <a:lnTo>
                    <a:pt x="1393" y="2189"/>
                  </a:lnTo>
                  <a:lnTo>
                    <a:pt x="1373" y="2208"/>
                  </a:lnTo>
                  <a:lnTo>
                    <a:pt x="1333" y="2228"/>
                  </a:lnTo>
                  <a:cubicBezTo>
                    <a:pt x="1313" y="2248"/>
                    <a:pt x="1313" y="2248"/>
                    <a:pt x="1293" y="2248"/>
                  </a:cubicBezTo>
                  <a:lnTo>
                    <a:pt x="1293" y="2248"/>
                  </a:lnTo>
                  <a:lnTo>
                    <a:pt x="1293" y="2248"/>
                  </a:lnTo>
                  <a:lnTo>
                    <a:pt x="1293" y="2248"/>
                  </a:lnTo>
                  <a:lnTo>
                    <a:pt x="1492" y="2129"/>
                  </a:lnTo>
                  <a:cubicBezTo>
                    <a:pt x="1512" y="2129"/>
                    <a:pt x="1512" y="2109"/>
                    <a:pt x="1532" y="2109"/>
                  </a:cubicBezTo>
                  <a:lnTo>
                    <a:pt x="1572" y="2089"/>
                  </a:lnTo>
                  <a:lnTo>
                    <a:pt x="1592" y="2049"/>
                  </a:lnTo>
                  <a:lnTo>
                    <a:pt x="1612" y="2029"/>
                  </a:lnTo>
                  <a:cubicBezTo>
                    <a:pt x="1631" y="2009"/>
                    <a:pt x="1631" y="2009"/>
                    <a:pt x="1631" y="1990"/>
                  </a:cubicBezTo>
                  <a:lnTo>
                    <a:pt x="1631" y="1990"/>
                  </a:lnTo>
                  <a:lnTo>
                    <a:pt x="1631" y="1990"/>
                  </a:lnTo>
                  <a:cubicBezTo>
                    <a:pt x="1671" y="1950"/>
                    <a:pt x="1671" y="1930"/>
                    <a:pt x="1671" y="1910"/>
                  </a:cubicBezTo>
                  <a:lnTo>
                    <a:pt x="1671" y="1910"/>
                  </a:lnTo>
                  <a:lnTo>
                    <a:pt x="1671" y="1910"/>
                  </a:lnTo>
                  <a:cubicBezTo>
                    <a:pt x="1671" y="1890"/>
                    <a:pt x="1691" y="1890"/>
                    <a:pt x="1691" y="1850"/>
                  </a:cubicBezTo>
                  <a:lnTo>
                    <a:pt x="1691" y="1830"/>
                  </a:lnTo>
                  <a:lnTo>
                    <a:pt x="1691" y="1811"/>
                  </a:lnTo>
                  <a:lnTo>
                    <a:pt x="1691" y="1811"/>
                  </a:lnTo>
                  <a:lnTo>
                    <a:pt x="1691" y="1751"/>
                  </a:lnTo>
                  <a:lnTo>
                    <a:pt x="1691" y="1731"/>
                  </a:lnTo>
                  <a:lnTo>
                    <a:pt x="1691" y="1731"/>
                  </a:lnTo>
                  <a:lnTo>
                    <a:pt x="1691" y="1711"/>
                  </a:lnTo>
                  <a:lnTo>
                    <a:pt x="1691" y="1651"/>
                  </a:lnTo>
                  <a:lnTo>
                    <a:pt x="1691" y="1632"/>
                  </a:lnTo>
                  <a:lnTo>
                    <a:pt x="1691" y="1632"/>
                  </a:lnTo>
                  <a:lnTo>
                    <a:pt x="1691" y="1632"/>
                  </a:lnTo>
                  <a:lnTo>
                    <a:pt x="1691" y="1592"/>
                  </a:lnTo>
                  <a:lnTo>
                    <a:pt x="1691" y="1532"/>
                  </a:lnTo>
                  <a:lnTo>
                    <a:pt x="1691" y="1532"/>
                  </a:lnTo>
                  <a:cubicBezTo>
                    <a:pt x="1691" y="1552"/>
                    <a:pt x="1691" y="1552"/>
                    <a:pt x="1691" y="1532"/>
                  </a:cubicBezTo>
                  <a:close/>
                </a:path>
              </a:pathLst>
            </a:custGeom>
            <a:noFill/>
            <a:ln w="2000" cap="rnd" cmpd="sng">
              <a:solidFill>
                <a:srgbClr val="201A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96;p21">
              <a:extLst>
                <a:ext uri="{FF2B5EF4-FFF2-40B4-BE49-F238E27FC236}">
                  <a16:creationId xmlns:a16="http://schemas.microsoft.com/office/drawing/2014/main" id="{BD247512-9300-4907-8077-6285532ECB43}"/>
                </a:ext>
              </a:extLst>
            </p:cNvPr>
            <p:cNvSpPr/>
            <p:nvPr/>
          </p:nvSpPr>
          <p:spPr>
            <a:xfrm>
              <a:off x="5662433" y="3606471"/>
              <a:ext cx="92152" cy="136629"/>
            </a:xfrm>
            <a:custGeom>
              <a:avLst/>
              <a:gdLst/>
              <a:ahLst/>
              <a:cxnLst/>
              <a:rect l="l" t="t" r="r" b="b"/>
              <a:pathLst>
                <a:path w="2739" h="4061" extrusionOk="0">
                  <a:moveTo>
                    <a:pt x="2288" y="1"/>
                  </a:moveTo>
                  <a:cubicBezTo>
                    <a:pt x="2110" y="1"/>
                    <a:pt x="1442" y="1004"/>
                    <a:pt x="1201" y="1004"/>
                  </a:cubicBezTo>
                  <a:cubicBezTo>
                    <a:pt x="1167" y="1004"/>
                    <a:pt x="1141" y="984"/>
                    <a:pt x="1127" y="938"/>
                  </a:cubicBezTo>
                  <a:cubicBezTo>
                    <a:pt x="1027" y="580"/>
                    <a:pt x="570" y="321"/>
                    <a:pt x="271" y="301"/>
                  </a:cubicBezTo>
                  <a:cubicBezTo>
                    <a:pt x="264" y="301"/>
                    <a:pt x="256" y="300"/>
                    <a:pt x="250" y="300"/>
                  </a:cubicBezTo>
                  <a:cubicBezTo>
                    <a:pt x="1" y="300"/>
                    <a:pt x="514" y="659"/>
                    <a:pt x="669" y="1395"/>
                  </a:cubicBezTo>
                  <a:cubicBezTo>
                    <a:pt x="868" y="2131"/>
                    <a:pt x="1346" y="2668"/>
                    <a:pt x="1346" y="2668"/>
                  </a:cubicBezTo>
                  <a:lnTo>
                    <a:pt x="1425" y="4061"/>
                  </a:lnTo>
                  <a:lnTo>
                    <a:pt x="2460" y="4061"/>
                  </a:lnTo>
                  <a:cubicBezTo>
                    <a:pt x="2460" y="4061"/>
                    <a:pt x="2440" y="3106"/>
                    <a:pt x="2460" y="2668"/>
                  </a:cubicBezTo>
                  <a:cubicBezTo>
                    <a:pt x="2499" y="2211"/>
                    <a:pt x="2599" y="1853"/>
                    <a:pt x="2659" y="1515"/>
                  </a:cubicBezTo>
                  <a:cubicBezTo>
                    <a:pt x="2738" y="1196"/>
                    <a:pt x="2460" y="1137"/>
                    <a:pt x="2460" y="1137"/>
                  </a:cubicBezTo>
                  <a:cubicBezTo>
                    <a:pt x="2576" y="747"/>
                    <a:pt x="2482" y="680"/>
                    <a:pt x="2402" y="680"/>
                  </a:cubicBezTo>
                  <a:cubicBezTo>
                    <a:pt x="2359" y="680"/>
                    <a:pt x="2320" y="699"/>
                    <a:pt x="2320" y="699"/>
                  </a:cubicBezTo>
                  <a:cubicBezTo>
                    <a:pt x="2300" y="619"/>
                    <a:pt x="2479" y="43"/>
                    <a:pt x="2300" y="3"/>
                  </a:cubicBezTo>
                  <a:cubicBezTo>
                    <a:pt x="2297" y="2"/>
                    <a:pt x="2292" y="1"/>
                    <a:pt x="2288"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97;p21">
              <a:extLst>
                <a:ext uri="{FF2B5EF4-FFF2-40B4-BE49-F238E27FC236}">
                  <a16:creationId xmlns:a16="http://schemas.microsoft.com/office/drawing/2014/main" id="{71626701-65F4-45B8-8405-7A983DBC6D38}"/>
                </a:ext>
              </a:extLst>
            </p:cNvPr>
            <p:cNvSpPr/>
            <p:nvPr/>
          </p:nvSpPr>
          <p:spPr>
            <a:xfrm>
              <a:off x="5478802" y="3713931"/>
              <a:ext cx="310570" cy="227536"/>
            </a:xfrm>
            <a:custGeom>
              <a:avLst/>
              <a:gdLst/>
              <a:ahLst/>
              <a:cxnLst/>
              <a:rect l="l" t="t" r="r" b="b"/>
              <a:pathLst>
                <a:path w="9231" h="6763" extrusionOk="0">
                  <a:moveTo>
                    <a:pt x="8388" y="0"/>
                  </a:moveTo>
                  <a:cubicBezTo>
                    <a:pt x="7409" y="0"/>
                    <a:pt x="5889" y="230"/>
                    <a:pt x="5889" y="230"/>
                  </a:cubicBezTo>
                  <a:lnTo>
                    <a:pt x="5869" y="2976"/>
                  </a:lnTo>
                  <a:cubicBezTo>
                    <a:pt x="5869" y="2976"/>
                    <a:pt x="4218" y="1921"/>
                    <a:pt x="3143" y="1424"/>
                  </a:cubicBezTo>
                  <a:cubicBezTo>
                    <a:pt x="3024" y="1404"/>
                    <a:pt x="2845" y="1364"/>
                    <a:pt x="2686" y="1285"/>
                  </a:cubicBezTo>
                  <a:cubicBezTo>
                    <a:pt x="2455" y="1213"/>
                    <a:pt x="2178" y="1173"/>
                    <a:pt x="1893" y="1173"/>
                  </a:cubicBezTo>
                  <a:cubicBezTo>
                    <a:pt x="1076" y="1173"/>
                    <a:pt x="188" y="1503"/>
                    <a:pt x="100" y="2359"/>
                  </a:cubicBezTo>
                  <a:cubicBezTo>
                    <a:pt x="0" y="3353"/>
                    <a:pt x="756" y="3851"/>
                    <a:pt x="1452" y="4348"/>
                  </a:cubicBezTo>
                  <a:cubicBezTo>
                    <a:pt x="2149" y="4845"/>
                    <a:pt x="2925" y="5283"/>
                    <a:pt x="3680" y="5741"/>
                  </a:cubicBezTo>
                  <a:cubicBezTo>
                    <a:pt x="4416" y="6178"/>
                    <a:pt x="5232" y="6556"/>
                    <a:pt x="6107" y="6695"/>
                  </a:cubicBezTo>
                  <a:cubicBezTo>
                    <a:pt x="6296" y="6737"/>
                    <a:pt x="6480" y="6763"/>
                    <a:pt x="6663" y="6763"/>
                  </a:cubicBezTo>
                  <a:cubicBezTo>
                    <a:pt x="6828" y="6763"/>
                    <a:pt x="6992" y="6742"/>
                    <a:pt x="7162" y="6695"/>
                  </a:cubicBezTo>
                  <a:cubicBezTo>
                    <a:pt x="8216" y="6397"/>
                    <a:pt x="8315" y="4945"/>
                    <a:pt x="8514" y="4050"/>
                  </a:cubicBezTo>
                  <a:cubicBezTo>
                    <a:pt x="8813" y="2797"/>
                    <a:pt x="8892" y="1484"/>
                    <a:pt x="9191" y="230"/>
                  </a:cubicBezTo>
                  <a:cubicBezTo>
                    <a:pt x="9231" y="58"/>
                    <a:pt x="8877" y="0"/>
                    <a:pt x="838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98;p21">
              <a:extLst>
                <a:ext uri="{FF2B5EF4-FFF2-40B4-BE49-F238E27FC236}">
                  <a16:creationId xmlns:a16="http://schemas.microsoft.com/office/drawing/2014/main" id="{0C8D7C2A-8511-422A-AD83-F7BBCE63AB48}"/>
                </a:ext>
              </a:extLst>
            </p:cNvPr>
            <p:cNvSpPr/>
            <p:nvPr/>
          </p:nvSpPr>
          <p:spPr>
            <a:xfrm>
              <a:off x="6416438" y="2381780"/>
              <a:ext cx="130843" cy="154192"/>
            </a:xfrm>
            <a:custGeom>
              <a:avLst/>
              <a:gdLst/>
              <a:ahLst/>
              <a:cxnLst/>
              <a:rect l="l" t="t" r="r" b="b"/>
              <a:pathLst>
                <a:path w="3889" h="4583" extrusionOk="0">
                  <a:moveTo>
                    <a:pt x="1890" y="1"/>
                  </a:moveTo>
                  <a:cubicBezTo>
                    <a:pt x="1868" y="1"/>
                    <a:pt x="1848" y="7"/>
                    <a:pt x="1831" y="20"/>
                  </a:cubicBezTo>
                  <a:cubicBezTo>
                    <a:pt x="1632" y="179"/>
                    <a:pt x="1" y="4178"/>
                    <a:pt x="458" y="4456"/>
                  </a:cubicBezTo>
                  <a:cubicBezTo>
                    <a:pt x="595" y="4537"/>
                    <a:pt x="844" y="4583"/>
                    <a:pt x="1144" y="4583"/>
                  </a:cubicBezTo>
                  <a:cubicBezTo>
                    <a:pt x="1805" y="4583"/>
                    <a:pt x="2711" y="4360"/>
                    <a:pt x="3204" y="3800"/>
                  </a:cubicBezTo>
                  <a:cubicBezTo>
                    <a:pt x="3889" y="3019"/>
                    <a:pt x="2371" y="1"/>
                    <a:pt x="189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99;p21">
              <a:extLst>
                <a:ext uri="{FF2B5EF4-FFF2-40B4-BE49-F238E27FC236}">
                  <a16:creationId xmlns:a16="http://schemas.microsoft.com/office/drawing/2014/main" id="{9440ACCA-BCC2-4259-B778-1609EBC5440E}"/>
                </a:ext>
              </a:extLst>
            </p:cNvPr>
            <p:cNvSpPr/>
            <p:nvPr/>
          </p:nvSpPr>
          <p:spPr>
            <a:xfrm>
              <a:off x="6221704" y="3202300"/>
              <a:ext cx="623799" cy="361441"/>
            </a:xfrm>
            <a:custGeom>
              <a:avLst/>
              <a:gdLst/>
              <a:ahLst/>
              <a:cxnLst/>
              <a:rect l="l" t="t" r="r" b="b"/>
              <a:pathLst>
                <a:path w="18541" h="10743" extrusionOk="0">
                  <a:moveTo>
                    <a:pt x="3322" y="1910"/>
                  </a:moveTo>
                  <a:cubicBezTo>
                    <a:pt x="6624" y="1"/>
                    <a:pt x="11976" y="1"/>
                    <a:pt x="15258" y="1910"/>
                  </a:cubicBezTo>
                  <a:cubicBezTo>
                    <a:pt x="18540" y="3840"/>
                    <a:pt x="18520" y="6923"/>
                    <a:pt x="15218" y="8833"/>
                  </a:cubicBezTo>
                  <a:cubicBezTo>
                    <a:pt x="11896" y="10743"/>
                    <a:pt x="6565" y="10743"/>
                    <a:pt x="3282" y="8833"/>
                  </a:cubicBezTo>
                  <a:cubicBezTo>
                    <a:pt x="0" y="6943"/>
                    <a:pt x="20" y="3840"/>
                    <a:pt x="3322" y="19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900;p21">
              <a:extLst>
                <a:ext uri="{FF2B5EF4-FFF2-40B4-BE49-F238E27FC236}">
                  <a16:creationId xmlns:a16="http://schemas.microsoft.com/office/drawing/2014/main" id="{634F4E07-FCBE-4784-BAC2-77E22602DD0A}"/>
                </a:ext>
              </a:extLst>
            </p:cNvPr>
            <p:cNvSpPr/>
            <p:nvPr/>
          </p:nvSpPr>
          <p:spPr>
            <a:xfrm>
              <a:off x="6330107" y="2141828"/>
              <a:ext cx="104466" cy="144267"/>
            </a:xfrm>
            <a:custGeom>
              <a:avLst/>
              <a:gdLst/>
              <a:ahLst/>
              <a:cxnLst/>
              <a:rect l="l" t="t" r="r" b="b"/>
              <a:pathLst>
                <a:path w="3105" h="4288" extrusionOk="0">
                  <a:moveTo>
                    <a:pt x="1216" y="1"/>
                  </a:moveTo>
                  <a:cubicBezTo>
                    <a:pt x="1112" y="1"/>
                    <a:pt x="1055" y="94"/>
                    <a:pt x="1055" y="289"/>
                  </a:cubicBezTo>
                  <a:lnTo>
                    <a:pt x="1055" y="1483"/>
                  </a:lnTo>
                  <a:cubicBezTo>
                    <a:pt x="1055" y="1483"/>
                    <a:pt x="936" y="249"/>
                    <a:pt x="737" y="249"/>
                  </a:cubicBezTo>
                  <a:cubicBezTo>
                    <a:pt x="538" y="249"/>
                    <a:pt x="538" y="269"/>
                    <a:pt x="538" y="548"/>
                  </a:cubicBezTo>
                  <a:cubicBezTo>
                    <a:pt x="538" y="826"/>
                    <a:pt x="598" y="1761"/>
                    <a:pt x="598" y="1761"/>
                  </a:cubicBezTo>
                  <a:cubicBezTo>
                    <a:pt x="598" y="1761"/>
                    <a:pt x="359" y="846"/>
                    <a:pt x="200" y="846"/>
                  </a:cubicBezTo>
                  <a:cubicBezTo>
                    <a:pt x="60" y="846"/>
                    <a:pt x="1" y="886"/>
                    <a:pt x="100" y="1363"/>
                  </a:cubicBezTo>
                  <a:cubicBezTo>
                    <a:pt x="200" y="1841"/>
                    <a:pt x="458" y="2477"/>
                    <a:pt x="438" y="2795"/>
                  </a:cubicBezTo>
                  <a:cubicBezTo>
                    <a:pt x="379" y="3134"/>
                    <a:pt x="657" y="3532"/>
                    <a:pt x="677" y="3571"/>
                  </a:cubicBezTo>
                  <a:cubicBezTo>
                    <a:pt x="697" y="3631"/>
                    <a:pt x="677" y="4188"/>
                    <a:pt x="677" y="4188"/>
                  </a:cubicBezTo>
                  <a:lnTo>
                    <a:pt x="1751" y="4287"/>
                  </a:lnTo>
                  <a:lnTo>
                    <a:pt x="1751" y="4049"/>
                  </a:lnTo>
                  <a:cubicBezTo>
                    <a:pt x="1751" y="4049"/>
                    <a:pt x="1692" y="3691"/>
                    <a:pt x="1950" y="3472"/>
                  </a:cubicBezTo>
                  <a:cubicBezTo>
                    <a:pt x="2189" y="3253"/>
                    <a:pt x="2348" y="3134"/>
                    <a:pt x="2547" y="2557"/>
                  </a:cubicBezTo>
                  <a:cubicBezTo>
                    <a:pt x="2746" y="1980"/>
                    <a:pt x="3104" y="1741"/>
                    <a:pt x="2985" y="1622"/>
                  </a:cubicBezTo>
                  <a:cubicBezTo>
                    <a:pt x="2942" y="1572"/>
                    <a:pt x="2873" y="1539"/>
                    <a:pt x="2793" y="1539"/>
                  </a:cubicBezTo>
                  <a:cubicBezTo>
                    <a:pt x="2651" y="1539"/>
                    <a:pt x="2475" y="1640"/>
                    <a:pt x="2348" y="1920"/>
                  </a:cubicBezTo>
                  <a:cubicBezTo>
                    <a:pt x="2149" y="2338"/>
                    <a:pt x="2030" y="2378"/>
                    <a:pt x="2030" y="2378"/>
                  </a:cubicBezTo>
                  <a:cubicBezTo>
                    <a:pt x="2030" y="2378"/>
                    <a:pt x="2050" y="568"/>
                    <a:pt x="1990" y="428"/>
                  </a:cubicBezTo>
                  <a:cubicBezTo>
                    <a:pt x="1962" y="302"/>
                    <a:pt x="1895" y="226"/>
                    <a:pt x="1809" y="226"/>
                  </a:cubicBezTo>
                  <a:cubicBezTo>
                    <a:pt x="1773" y="226"/>
                    <a:pt x="1733" y="240"/>
                    <a:pt x="1692" y="269"/>
                  </a:cubicBezTo>
                  <a:cubicBezTo>
                    <a:pt x="1592" y="369"/>
                    <a:pt x="1493" y="1483"/>
                    <a:pt x="1453" y="1483"/>
                  </a:cubicBezTo>
                  <a:cubicBezTo>
                    <a:pt x="1452" y="1483"/>
                    <a:pt x="1451" y="1483"/>
                    <a:pt x="1451" y="1483"/>
                  </a:cubicBezTo>
                  <a:cubicBezTo>
                    <a:pt x="1396" y="1483"/>
                    <a:pt x="1491" y="128"/>
                    <a:pt x="1334" y="30"/>
                  </a:cubicBezTo>
                  <a:cubicBezTo>
                    <a:pt x="1290" y="11"/>
                    <a:pt x="1250" y="1"/>
                    <a:pt x="1216"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901;p21">
              <a:extLst>
                <a:ext uri="{FF2B5EF4-FFF2-40B4-BE49-F238E27FC236}">
                  <a16:creationId xmlns:a16="http://schemas.microsoft.com/office/drawing/2014/main" id="{88022A8B-A8B4-4174-B462-A837B9FD9300}"/>
                </a:ext>
              </a:extLst>
            </p:cNvPr>
            <p:cNvSpPr/>
            <p:nvPr/>
          </p:nvSpPr>
          <p:spPr>
            <a:xfrm>
              <a:off x="6312713" y="2254032"/>
              <a:ext cx="203481" cy="360835"/>
            </a:xfrm>
            <a:custGeom>
              <a:avLst/>
              <a:gdLst/>
              <a:ahLst/>
              <a:cxnLst/>
              <a:rect l="l" t="t" r="r" b="b"/>
              <a:pathLst>
                <a:path w="6048" h="10725" extrusionOk="0">
                  <a:moveTo>
                    <a:pt x="2051" y="0"/>
                  </a:moveTo>
                  <a:cubicBezTo>
                    <a:pt x="1942" y="0"/>
                    <a:pt x="1828" y="5"/>
                    <a:pt x="1711" y="17"/>
                  </a:cubicBezTo>
                  <a:cubicBezTo>
                    <a:pt x="936" y="97"/>
                    <a:pt x="100" y="495"/>
                    <a:pt x="100" y="495"/>
                  </a:cubicBezTo>
                  <a:cubicBezTo>
                    <a:pt x="1" y="495"/>
                    <a:pt x="239" y="3041"/>
                    <a:pt x="279" y="3300"/>
                  </a:cubicBezTo>
                  <a:cubicBezTo>
                    <a:pt x="498" y="5030"/>
                    <a:pt x="995" y="6900"/>
                    <a:pt x="1871" y="8472"/>
                  </a:cubicBezTo>
                  <a:cubicBezTo>
                    <a:pt x="2268" y="9188"/>
                    <a:pt x="2805" y="9964"/>
                    <a:pt x="3541" y="10401"/>
                  </a:cubicBezTo>
                  <a:cubicBezTo>
                    <a:pt x="3810" y="10615"/>
                    <a:pt x="4135" y="10724"/>
                    <a:pt x="4447" y="10724"/>
                  </a:cubicBezTo>
                  <a:cubicBezTo>
                    <a:pt x="4806" y="10724"/>
                    <a:pt x="5148" y="10580"/>
                    <a:pt x="5372" y="10282"/>
                  </a:cubicBezTo>
                  <a:cubicBezTo>
                    <a:pt x="6048" y="9447"/>
                    <a:pt x="5392" y="8353"/>
                    <a:pt x="4954" y="7517"/>
                  </a:cubicBezTo>
                  <a:cubicBezTo>
                    <a:pt x="4278" y="6304"/>
                    <a:pt x="3681" y="4991"/>
                    <a:pt x="3462" y="3578"/>
                  </a:cubicBezTo>
                  <a:cubicBezTo>
                    <a:pt x="3283" y="2444"/>
                    <a:pt x="3124" y="157"/>
                    <a:pt x="3124" y="157"/>
                  </a:cubicBezTo>
                  <a:cubicBezTo>
                    <a:pt x="3124" y="157"/>
                    <a:pt x="2654" y="0"/>
                    <a:pt x="2051"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902;p21">
              <a:extLst>
                <a:ext uri="{FF2B5EF4-FFF2-40B4-BE49-F238E27FC236}">
                  <a16:creationId xmlns:a16="http://schemas.microsoft.com/office/drawing/2014/main" id="{D4EEEC19-0C45-4877-B76B-E71661D9F4DA}"/>
                </a:ext>
              </a:extLst>
            </p:cNvPr>
            <p:cNvSpPr/>
            <p:nvPr/>
          </p:nvSpPr>
          <p:spPr>
            <a:xfrm>
              <a:off x="6373609" y="3292131"/>
              <a:ext cx="176061" cy="128689"/>
            </a:xfrm>
            <a:custGeom>
              <a:avLst/>
              <a:gdLst/>
              <a:ahLst/>
              <a:cxnLst/>
              <a:rect l="l" t="t" r="r" b="b"/>
              <a:pathLst>
                <a:path w="5233" h="3825" extrusionOk="0">
                  <a:moveTo>
                    <a:pt x="3511" y="0"/>
                  </a:moveTo>
                  <a:cubicBezTo>
                    <a:pt x="3032" y="0"/>
                    <a:pt x="2521" y="241"/>
                    <a:pt x="2109" y="673"/>
                  </a:cubicBezTo>
                  <a:cubicBezTo>
                    <a:pt x="2010" y="772"/>
                    <a:pt x="1" y="2781"/>
                    <a:pt x="259" y="3497"/>
                  </a:cubicBezTo>
                  <a:cubicBezTo>
                    <a:pt x="346" y="3729"/>
                    <a:pt x="600" y="3824"/>
                    <a:pt x="939" y="3824"/>
                  </a:cubicBezTo>
                  <a:cubicBezTo>
                    <a:pt x="1619" y="3824"/>
                    <a:pt x="2640" y="3444"/>
                    <a:pt x="3343" y="3020"/>
                  </a:cubicBezTo>
                  <a:cubicBezTo>
                    <a:pt x="4377" y="2403"/>
                    <a:pt x="5233" y="1608"/>
                    <a:pt x="4656" y="673"/>
                  </a:cubicBezTo>
                  <a:cubicBezTo>
                    <a:pt x="4377" y="211"/>
                    <a:pt x="3959" y="0"/>
                    <a:pt x="3511"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903;p21">
              <a:extLst>
                <a:ext uri="{FF2B5EF4-FFF2-40B4-BE49-F238E27FC236}">
                  <a16:creationId xmlns:a16="http://schemas.microsoft.com/office/drawing/2014/main" id="{7F0C5912-5A62-4476-B42D-93922B2679B2}"/>
                </a:ext>
              </a:extLst>
            </p:cNvPr>
            <p:cNvSpPr/>
            <p:nvPr/>
          </p:nvSpPr>
          <p:spPr>
            <a:xfrm>
              <a:off x="6416438" y="2834432"/>
              <a:ext cx="147295" cy="500661"/>
            </a:xfrm>
            <a:custGeom>
              <a:avLst/>
              <a:gdLst/>
              <a:ahLst/>
              <a:cxnLst/>
              <a:rect l="l" t="t" r="r" b="b"/>
              <a:pathLst>
                <a:path w="4378" h="14881" extrusionOk="0">
                  <a:moveTo>
                    <a:pt x="2659" y="0"/>
                  </a:moveTo>
                  <a:cubicBezTo>
                    <a:pt x="1764" y="0"/>
                    <a:pt x="737" y="411"/>
                    <a:pt x="737" y="411"/>
                  </a:cubicBezTo>
                  <a:lnTo>
                    <a:pt x="299" y="3992"/>
                  </a:lnTo>
                  <a:cubicBezTo>
                    <a:pt x="299" y="3992"/>
                    <a:pt x="1" y="6777"/>
                    <a:pt x="100" y="8368"/>
                  </a:cubicBezTo>
                  <a:cubicBezTo>
                    <a:pt x="220" y="10258"/>
                    <a:pt x="1095" y="14316"/>
                    <a:pt x="1095" y="14316"/>
                  </a:cubicBezTo>
                  <a:cubicBezTo>
                    <a:pt x="1095" y="14316"/>
                    <a:pt x="1305" y="14880"/>
                    <a:pt x="1754" y="14880"/>
                  </a:cubicBezTo>
                  <a:cubicBezTo>
                    <a:pt x="2011" y="14880"/>
                    <a:pt x="2346" y="14696"/>
                    <a:pt x="2766" y="14117"/>
                  </a:cubicBezTo>
                  <a:cubicBezTo>
                    <a:pt x="2726" y="14117"/>
                    <a:pt x="2667" y="6936"/>
                    <a:pt x="2706" y="5385"/>
                  </a:cubicBezTo>
                  <a:cubicBezTo>
                    <a:pt x="2766" y="3853"/>
                    <a:pt x="4377" y="1804"/>
                    <a:pt x="3860" y="590"/>
                  </a:cubicBezTo>
                  <a:cubicBezTo>
                    <a:pt x="3662" y="142"/>
                    <a:pt x="3183" y="0"/>
                    <a:pt x="2659"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904;p21">
              <a:extLst>
                <a:ext uri="{FF2B5EF4-FFF2-40B4-BE49-F238E27FC236}">
                  <a16:creationId xmlns:a16="http://schemas.microsoft.com/office/drawing/2014/main" id="{017B970F-521E-43A4-958E-5AB287454CF8}"/>
                </a:ext>
              </a:extLst>
            </p:cNvPr>
            <p:cNvSpPr/>
            <p:nvPr/>
          </p:nvSpPr>
          <p:spPr>
            <a:xfrm>
              <a:off x="6465997" y="3344414"/>
              <a:ext cx="197458" cy="143964"/>
            </a:xfrm>
            <a:custGeom>
              <a:avLst/>
              <a:gdLst/>
              <a:ahLst/>
              <a:cxnLst/>
              <a:rect l="l" t="t" r="r" b="b"/>
              <a:pathLst>
                <a:path w="5869" h="4279" extrusionOk="0">
                  <a:moveTo>
                    <a:pt x="3969" y="0"/>
                  </a:moveTo>
                  <a:cubicBezTo>
                    <a:pt x="3431" y="0"/>
                    <a:pt x="2850" y="267"/>
                    <a:pt x="2387" y="730"/>
                  </a:cubicBezTo>
                  <a:cubicBezTo>
                    <a:pt x="2248" y="849"/>
                    <a:pt x="0" y="3117"/>
                    <a:pt x="298" y="3913"/>
                  </a:cubicBezTo>
                  <a:cubicBezTo>
                    <a:pt x="396" y="4173"/>
                    <a:pt x="678" y="4278"/>
                    <a:pt x="1052" y="4278"/>
                  </a:cubicBezTo>
                  <a:cubicBezTo>
                    <a:pt x="1819" y="4278"/>
                    <a:pt x="2977" y="3837"/>
                    <a:pt x="3740" y="3395"/>
                  </a:cubicBezTo>
                  <a:cubicBezTo>
                    <a:pt x="4914" y="2699"/>
                    <a:pt x="5868" y="1804"/>
                    <a:pt x="5232" y="750"/>
                  </a:cubicBezTo>
                  <a:cubicBezTo>
                    <a:pt x="4934" y="232"/>
                    <a:pt x="4470" y="0"/>
                    <a:pt x="396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905;p21">
              <a:extLst>
                <a:ext uri="{FF2B5EF4-FFF2-40B4-BE49-F238E27FC236}">
                  <a16:creationId xmlns:a16="http://schemas.microsoft.com/office/drawing/2014/main" id="{70E60B18-9D24-4174-B65A-F06764259DB6}"/>
                </a:ext>
              </a:extLst>
            </p:cNvPr>
            <p:cNvSpPr/>
            <p:nvPr/>
          </p:nvSpPr>
          <p:spPr>
            <a:xfrm>
              <a:off x="6467309" y="2839781"/>
              <a:ext cx="199477" cy="544802"/>
            </a:xfrm>
            <a:custGeom>
              <a:avLst/>
              <a:gdLst/>
              <a:ahLst/>
              <a:cxnLst/>
              <a:rect l="l" t="t" r="r" b="b"/>
              <a:pathLst>
                <a:path w="5929" h="16193" extrusionOk="0">
                  <a:moveTo>
                    <a:pt x="4765" y="1"/>
                  </a:moveTo>
                  <a:cubicBezTo>
                    <a:pt x="3774" y="1"/>
                    <a:pt x="1872" y="1322"/>
                    <a:pt x="655" y="1322"/>
                  </a:cubicBezTo>
                  <a:cubicBezTo>
                    <a:pt x="403" y="1322"/>
                    <a:pt x="180" y="1265"/>
                    <a:pt x="1" y="1128"/>
                  </a:cubicBezTo>
                  <a:lnTo>
                    <a:pt x="1" y="1128"/>
                  </a:lnTo>
                  <a:cubicBezTo>
                    <a:pt x="1" y="1128"/>
                    <a:pt x="260" y="2321"/>
                    <a:pt x="1811" y="4112"/>
                  </a:cubicBezTo>
                  <a:cubicBezTo>
                    <a:pt x="1811" y="4271"/>
                    <a:pt x="1871" y="6857"/>
                    <a:pt x="1970" y="8587"/>
                  </a:cubicBezTo>
                  <a:cubicBezTo>
                    <a:pt x="2090" y="10656"/>
                    <a:pt x="2706" y="15550"/>
                    <a:pt x="2706" y="15550"/>
                  </a:cubicBezTo>
                  <a:cubicBezTo>
                    <a:pt x="2706" y="15550"/>
                    <a:pt x="2902" y="16193"/>
                    <a:pt x="3376" y="16193"/>
                  </a:cubicBezTo>
                  <a:cubicBezTo>
                    <a:pt x="3643" y="16193"/>
                    <a:pt x="3998" y="15989"/>
                    <a:pt x="4457" y="15351"/>
                  </a:cubicBezTo>
                  <a:cubicBezTo>
                    <a:pt x="4457" y="15331"/>
                    <a:pt x="4298" y="7354"/>
                    <a:pt x="4835" y="5305"/>
                  </a:cubicBezTo>
                  <a:cubicBezTo>
                    <a:pt x="5352" y="3276"/>
                    <a:pt x="5929" y="1645"/>
                    <a:pt x="5332" y="332"/>
                  </a:cubicBezTo>
                  <a:cubicBezTo>
                    <a:pt x="5228" y="95"/>
                    <a:pt x="5029" y="1"/>
                    <a:pt x="4765"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906;p21">
              <a:extLst>
                <a:ext uri="{FF2B5EF4-FFF2-40B4-BE49-F238E27FC236}">
                  <a16:creationId xmlns:a16="http://schemas.microsoft.com/office/drawing/2014/main" id="{72A3EC70-342B-4F55-96C5-EE8DDF982BE0}"/>
                </a:ext>
              </a:extLst>
            </p:cNvPr>
            <p:cNvSpPr/>
            <p:nvPr/>
          </p:nvSpPr>
          <p:spPr>
            <a:xfrm>
              <a:off x="6303999" y="2813707"/>
              <a:ext cx="415002" cy="403328"/>
            </a:xfrm>
            <a:custGeom>
              <a:avLst/>
              <a:gdLst/>
              <a:ahLst/>
              <a:cxnLst/>
              <a:rect l="l" t="t" r="r" b="b"/>
              <a:pathLst>
                <a:path w="12335" h="11988" extrusionOk="0">
                  <a:moveTo>
                    <a:pt x="4060" y="0"/>
                  </a:moveTo>
                  <a:cubicBezTo>
                    <a:pt x="3546" y="0"/>
                    <a:pt x="3202" y="40"/>
                    <a:pt x="3164" y="92"/>
                  </a:cubicBezTo>
                  <a:cubicBezTo>
                    <a:pt x="936" y="3673"/>
                    <a:pt x="1" y="7791"/>
                    <a:pt x="1652" y="8328"/>
                  </a:cubicBezTo>
                  <a:cubicBezTo>
                    <a:pt x="1895" y="8404"/>
                    <a:pt x="2099" y="8430"/>
                    <a:pt x="2280" y="8430"/>
                  </a:cubicBezTo>
                  <a:cubicBezTo>
                    <a:pt x="2661" y="8430"/>
                    <a:pt x="2938" y="8315"/>
                    <a:pt x="3250" y="8315"/>
                  </a:cubicBezTo>
                  <a:cubicBezTo>
                    <a:pt x="3799" y="8315"/>
                    <a:pt x="4454" y="8668"/>
                    <a:pt x="5969" y="10616"/>
                  </a:cubicBezTo>
                  <a:cubicBezTo>
                    <a:pt x="6747" y="11616"/>
                    <a:pt x="7587" y="11987"/>
                    <a:pt x="8394" y="11987"/>
                  </a:cubicBezTo>
                  <a:cubicBezTo>
                    <a:pt x="10475" y="11987"/>
                    <a:pt x="12334" y="9515"/>
                    <a:pt x="12334" y="8984"/>
                  </a:cubicBezTo>
                  <a:cubicBezTo>
                    <a:pt x="12334" y="8268"/>
                    <a:pt x="9808" y="2082"/>
                    <a:pt x="9808" y="2082"/>
                  </a:cubicBezTo>
                  <a:cubicBezTo>
                    <a:pt x="9052" y="402"/>
                    <a:pt x="5694" y="0"/>
                    <a:pt x="4060" y="0"/>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907;p21">
              <a:extLst>
                <a:ext uri="{FF2B5EF4-FFF2-40B4-BE49-F238E27FC236}">
                  <a16:creationId xmlns:a16="http://schemas.microsoft.com/office/drawing/2014/main" id="{69D43D33-C8A4-4173-9370-66479CC9999C}"/>
                </a:ext>
              </a:extLst>
            </p:cNvPr>
            <p:cNvSpPr/>
            <p:nvPr/>
          </p:nvSpPr>
          <p:spPr>
            <a:xfrm>
              <a:off x="6370951" y="2506903"/>
              <a:ext cx="319924" cy="450934"/>
            </a:xfrm>
            <a:custGeom>
              <a:avLst/>
              <a:gdLst/>
              <a:ahLst/>
              <a:cxnLst/>
              <a:rect l="l" t="t" r="r" b="b"/>
              <a:pathLst>
                <a:path w="9509" h="13403" extrusionOk="0">
                  <a:moveTo>
                    <a:pt x="3994" y="0"/>
                  </a:moveTo>
                  <a:cubicBezTo>
                    <a:pt x="3812" y="0"/>
                    <a:pt x="3288" y="14"/>
                    <a:pt x="3044" y="160"/>
                  </a:cubicBezTo>
                  <a:cubicBezTo>
                    <a:pt x="2586" y="439"/>
                    <a:pt x="2228" y="1135"/>
                    <a:pt x="1890" y="3025"/>
                  </a:cubicBezTo>
                  <a:cubicBezTo>
                    <a:pt x="1353" y="6148"/>
                    <a:pt x="0" y="9748"/>
                    <a:pt x="0" y="9748"/>
                  </a:cubicBezTo>
                  <a:cubicBezTo>
                    <a:pt x="1113" y="12569"/>
                    <a:pt x="3264" y="13402"/>
                    <a:pt x="5167" y="13402"/>
                  </a:cubicBezTo>
                  <a:cubicBezTo>
                    <a:pt x="7144" y="13402"/>
                    <a:pt x="8852" y="12503"/>
                    <a:pt x="8852" y="11996"/>
                  </a:cubicBezTo>
                  <a:cubicBezTo>
                    <a:pt x="8852" y="11002"/>
                    <a:pt x="9509" y="4258"/>
                    <a:pt x="8455" y="2428"/>
                  </a:cubicBezTo>
                  <a:cubicBezTo>
                    <a:pt x="7858" y="1175"/>
                    <a:pt x="6068" y="459"/>
                    <a:pt x="6068" y="459"/>
                  </a:cubicBezTo>
                  <a:cubicBezTo>
                    <a:pt x="6068" y="459"/>
                    <a:pt x="5970" y="595"/>
                    <a:pt x="5618" y="595"/>
                  </a:cubicBezTo>
                  <a:cubicBezTo>
                    <a:pt x="5467" y="595"/>
                    <a:pt x="5270" y="570"/>
                    <a:pt x="5013" y="498"/>
                  </a:cubicBezTo>
                  <a:cubicBezTo>
                    <a:pt x="4138" y="299"/>
                    <a:pt x="4058" y="1"/>
                    <a:pt x="4058" y="1"/>
                  </a:cubicBezTo>
                  <a:cubicBezTo>
                    <a:pt x="4058" y="1"/>
                    <a:pt x="4035" y="0"/>
                    <a:pt x="399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908;p21">
              <a:extLst>
                <a:ext uri="{FF2B5EF4-FFF2-40B4-BE49-F238E27FC236}">
                  <a16:creationId xmlns:a16="http://schemas.microsoft.com/office/drawing/2014/main" id="{3205FECD-A360-4D5F-AC7D-17B9E126BB0A}"/>
                </a:ext>
              </a:extLst>
            </p:cNvPr>
            <p:cNvSpPr/>
            <p:nvPr/>
          </p:nvSpPr>
          <p:spPr>
            <a:xfrm>
              <a:off x="6370951" y="2502900"/>
              <a:ext cx="137235" cy="332002"/>
            </a:xfrm>
            <a:custGeom>
              <a:avLst/>
              <a:gdLst/>
              <a:ahLst/>
              <a:cxnLst/>
              <a:rect l="l" t="t" r="r" b="b"/>
              <a:pathLst>
                <a:path w="4079" h="9868" fill="none" extrusionOk="0">
                  <a:moveTo>
                    <a:pt x="0" y="9867"/>
                  </a:moveTo>
                  <a:cubicBezTo>
                    <a:pt x="0" y="9867"/>
                    <a:pt x="1353" y="6267"/>
                    <a:pt x="1890" y="3144"/>
                  </a:cubicBezTo>
                  <a:cubicBezTo>
                    <a:pt x="2447" y="1"/>
                    <a:pt x="3123" y="100"/>
                    <a:pt x="4078" y="120"/>
                  </a:cubicBez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909;p21">
              <a:extLst>
                <a:ext uri="{FF2B5EF4-FFF2-40B4-BE49-F238E27FC236}">
                  <a16:creationId xmlns:a16="http://schemas.microsoft.com/office/drawing/2014/main" id="{7D5B1D66-C857-42B7-B746-8817E49FDEB9}"/>
                </a:ext>
              </a:extLst>
            </p:cNvPr>
            <p:cNvSpPr/>
            <p:nvPr/>
          </p:nvSpPr>
          <p:spPr>
            <a:xfrm>
              <a:off x="6514175" y="2552424"/>
              <a:ext cx="8714" cy="8075"/>
            </a:xfrm>
            <a:custGeom>
              <a:avLst/>
              <a:gdLst/>
              <a:ahLst/>
              <a:cxnLst/>
              <a:rect l="l" t="t" r="r" b="b"/>
              <a:pathLst>
                <a:path w="259" h="240" extrusionOk="0">
                  <a:moveTo>
                    <a:pt x="120" y="1"/>
                  </a:moveTo>
                  <a:cubicBezTo>
                    <a:pt x="60" y="1"/>
                    <a:pt x="0" y="41"/>
                    <a:pt x="0" y="120"/>
                  </a:cubicBezTo>
                  <a:cubicBezTo>
                    <a:pt x="0" y="200"/>
                    <a:pt x="60" y="239"/>
                    <a:pt x="120" y="239"/>
                  </a:cubicBezTo>
                  <a:cubicBezTo>
                    <a:pt x="199" y="239"/>
                    <a:pt x="259" y="200"/>
                    <a:pt x="259" y="120"/>
                  </a:cubicBezTo>
                  <a:cubicBezTo>
                    <a:pt x="259" y="80"/>
                    <a:pt x="199"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910;p21">
              <a:extLst>
                <a:ext uri="{FF2B5EF4-FFF2-40B4-BE49-F238E27FC236}">
                  <a16:creationId xmlns:a16="http://schemas.microsoft.com/office/drawing/2014/main" id="{4743CE37-A702-4B9D-90CF-387F701D8AEA}"/>
                </a:ext>
              </a:extLst>
            </p:cNvPr>
            <p:cNvSpPr/>
            <p:nvPr/>
          </p:nvSpPr>
          <p:spPr>
            <a:xfrm>
              <a:off x="6508153" y="2582536"/>
              <a:ext cx="8714" cy="8075"/>
            </a:xfrm>
            <a:custGeom>
              <a:avLst/>
              <a:gdLst/>
              <a:ahLst/>
              <a:cxnLst/>
              <a:rect l="l" t="t" r="r" b="b"/>
              <a:pathLst>
                <a:path w="259" h="240" extrusionOk="0">
                  <a:moveTo>
                    <a:pt x="140" y="1"/>
                  </a:moveTo>
                  <a:cubicBezTo>
                    <a:pt x="60" y="1"/>
                    <a:pt x="0" y="41"/>
                    <a:pt x="0" y="120"/>
                  </a:cubicBezTo>
                  <a:cubicBezTo>
                    <a:pt x="0" y="200"/>
                    <a:pt x="60" y="240"/>
                    <a:pt x="140" y="240"/>
                  </a:cubicBezTo>
                  <a:cubicBezTo>
                    <a:pt x="199" y="240"/>
                    <a:pt x="259" y="200"/>
                    <a:pt x="259" y="120"/>
                  </a:cubicBezTo>
                  <a:cubicBezTo>
                    <a:pt x="259" y="41"/>
                    <a:pt x="199"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911;p21">
              <a:extLst>
                <a:ext uri="{FF2B5EF4-FFF2-40B4-BE49-F238E27FC236}">
                  <a16:creationId xmlns:a16="http://schemas.microsoft.com/office/drawing/2014/main" id="{EB24844B-EEE2-44AB-A865-AD4C6361325C}"/>
                </a:ext>
              </a:extLst>
            </p:cNvPr>
            <p:cNvSpPr/>
            <p:nvPr/>
          </p:nvSpPr>
          <p:spPr>
            <a:xfrm>
              <a:off x="6480026" y="2505591"/>
              <a:ext cx="110118" cy="51173"/>
            </a:xfrm>
            <a:custGeom>
              <a:avLst/>
              <a:gdLst/>
              <a:ahLst/>
              <a:cxnLst/>
              <a:rect l="l" t="t" r="r" b="b"/>
              <a:pathLst>
                <a:path w="3273" h="1521" extrusionOk="0">
                  <a:moveTo>
                    <a:pt x="876" y="0"/>
                  </a:moveTo>
                  <a:lnTo>
                    <a:pt x="876" y="0"/>
                  </a:lnTo>
                  <a:cubicBezTo>
                    <a:pt x="697" y="100"/>
                    <a:pt x="1" y="498"/>
                    <a:pt x="339" y="716"/>
                  </a:cubicBezTo>
                  <a:cubicBezTo>
                    <a:pt x="399" y="776"/>
                    <a:pt x="498" y="776"/>
                    <a:pt x="578" y="776"/>
                  </a:cubicBezTo>
                  <a:cubicBezTo>
                    <a:pt x="936" y="776"/>
                    <a:pt x="1294" y="677"/>
                    <a:pt x="1592" y="478"/>
                  </a:cubicBezTo>
                  <a:cubicBezTo>
                    <a:pt x="1791" y="796"/>
                    <a:pt x="2109" y="1273"/>
                    <a:pt x="2467" y="1452"/>
                  </a:cubicBezTo>
                  <a:cubicBezTo>
                    <a:pt x="2553" y="1500"/>
                    <a:pt x="2641" y="1521"/>
                    <a:pt x="2724" y="1521"/>
                  </a:cubicBezTo>
                  <a:cubicBezTo>
                    <a:pt x="3027" y="1521"/>
                    <a:pt x="3273" y="1239"/>
                    <a:pt x="3164" y="895"/>
                  </a:cubicBezTo>
                  <a:cubicBezTo>
                    <a:pt x="3124" y="836"/>
                    <a:pt x="2965" y="498"/>
                    <a:pt x="2865" y="498"/>
                  </a:cubicBezTo>
                  <a:cubicBezTo>
                    <a:pt x="2685" y="520"/>
                    <a:pt x="2518" y="529"/>
                    <a:pt x="2364" y="529"/>
                  </a:cubicBezTo>
                  <a:cubicBezTo>
                    <a:pt x="1265" y="529"/>
                    <a:pt x="841" y="35"/>
                    <a:pt x="8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912;p21">
              <a:extLst>
                <a:ext uri="{FF2B5EF4-FFF2-40B4-BE49-F238E27FC236}">
                  <a16:creationId xmlns:a16="http://schemas.microsoft.com/office/drawing/2014/main" id="{20FC7384-D1FF-4032-9E60-A706C57DBF42}"/>
                </a:ext>
              </a:extLst>
            </p:cNvPr>
            <p:cNvSpPr/>
            <p:nvPr/>
          </p:nvSpPr>
          <p:spPr>
            <a:xfrm>
              <a:off x="6464651" y="2348303"/>
              <a:ext cx="139220" cy="178651"/>
            </a:xfrm>
            <a:custGeom>
              <a:avLst/>
              <a:gdLst/>
              <a:ahLst/>
              <a:cxnLst/>
              <a:rect l="l" t="t" r="r" b="b"/>
              <a:pathLst>
                <a:path w="4138" h="5310" extrusionOk="0">
                  <a:moveTo>
                    <a:pt x="736" y="0"/>
                  </a:moveTo>
                  <a:cubicBezTo>
                    <a:pt x="736" y="0"/>
                    <a:pt x="239" y="378"/>
                    <a:pt x="199" y="896"/>
                  </a:cubicBezTo>
                  <a:cubicBezTo>
                    <a:pt x="179" y="1413"/>
                    <a:pt x="0" y="3323"/>
                    <a:pt x="279" y="3701"/>
                  </a:cubicBezTo>
                  <a:cubicBezTo>
                    <a:pt x="449" y="3890"/>
                    <a:pt x="837" y="4080"/>
                    <a:pt x="1287" y="4080"/>
                  </a:cubicBezTo>
                  <a:cubicBezTo>
                    <a:pt x="1309" y="4080"/>
                    <a:pt x="1331" y="4079"/>
                    <a:pt x="1353" y="4078"/>
                  </a:cubicBezTo>
                  <a:lnTo>
                    <a:pt x="1353" y="4078"/>
                  </a:lnTo>
                  <a:lnTo>
                    <a:pt x="1293" y="4098"/>
                  </a:lnTo>
                  <a:lnTo>
                    <a:pt x="1293" y="4715"/>
                  </a:lnTo>
                  <a:cubicBezTo>
                    <a:pt x="1293" y="4715"/>
                    <a:pt x="1373" y="4994"/>
                    <a:pt x="2248" y="5212"/>
                  </a:cubicBezTo>
                  <a:cubicBezTo>
                    <a:pt x="2511" y="5284"/>
                    <a:pt x="2712" y="5309"/>
                    <a:pt x="2866" y="5309"/>
                  </a:cubicBezTo>
                  <a:cubicBezTo>
                    <a:pt x="3225" y="5309"/>
                    <a:pt x="3322" y="5173"/>
                    <a:pt x="3322" y="5173"/>
                  </a:cubicBezTo>
                  <a:lnTo>
                    <a:pt x="3362" y="2805"/>
                  </a:lnTo>
                  <a:cubicBezTo>
                    <a:pt x="3820" y="2766"/>
                    <a:pt x="4138" y="1890"/>
                    <a:pt x="3680" y="1691"/>
                  </a:cubicBezTo>
                  <a:cubicBezTo>
                    <a:pt x="3637" y="1674"/>
                    <a:pt x="3597" y="1666"/>
                    <a:pt x="3559" y="1666"/>
                  </a:cubicBezTo>
                  <a:cubicBezTo>
                    <a:pt x="3213" y="1666"/>
                    <a:pt x="3084" y="2328"/>
                    <a:pt x="3084" y="2328"/>
                  </a:cubicBezTo>
                  <a:cubicBezTo>
                    <a:pt x="3119" y="417"/>
                    <a:pt x="2560" y="241"/>
                    <a:pt x="1934" y="241"/>
                  </a:cubicBezTo>
                  <a:cubicBezTo>
                    <a:pt x="1793" y="241"/>
                    <a:pt x="1648" y="250"/>
                    <a:pt x="1506" y="250"/>
                  </a:cubicBezTo>
                  <a:cubicBezTo>
                    <a:pt x="1223" y="250"/>
                    <a:pt x="950" y="214"/>
                    <a:pt x="736"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913;p21">
              <a:extLst>
                <a:ext uri="{FF2B5EF4-FFF2-40B4-BE49-F238E27FC236}">
                  <a16:creationId xmlns:a16="http://schemas.microsoft.com/office/drawing/2014/main" id="{B081A446-78AA-48B2-B61F-8425A0F4793F}"/>
                </a:ext>
              </a:extLst>
            </p:cNvPr>
            <p:cNvSpPr/>
            <p:nvPr/>
          </p:nvSpPr>
          <p:spPr>
            <a:xfrm>
              <a:off x="6474004" y="2398501"/>
              <a:ext cx="8748" cy="14097"/>
            </a:xfrm>
            <a:custGeom>
              <a:avLst/>
              <a:gdLst/>
              <a:ahLst/>
              <a:cxnLst/>
              <a:rect l="l" t="t" r="r" b="b"/>
              <a:pathLst>
                <a:path w="260" h="419" extrusionOk="0">
                  <a:moveTo>
                    <a:pt x="160" y="0"/>
                  </a:moveTo>
                  <a:cubicBezTo>
                    <a:pt x="100" y="0"/>
                    <a:pt x="21" y="20"/>
                    <a:pt x="21" y="100"/>
                  </a:cubicBezTo>
                  <a:lnTo>
                    <a:pt x="1" y="299"/>
                  </a:lnTo>
                  <a:cubicBezTo>
                    <a:pt x="1" y="358"/>
                    <a:pt x="21" y="418"/>
                    <a:pt x="100" y="418"/>
                  </a:cubicBezTo>
                  <a:cubicBezTo>
                    <a:pt x="180" y="418"/>
                    <a:pt x="220" y="378"/>
                    <a:pt x="220" y="319"/>
                  </a:cubicBezTo>
                  <a:lnTo>
                    <a:pt x="259" y="120"/>
                  </a:lnTo>
                  <a:cubicBezTo>
                    <a:pt x="259" y="80"/>
                    <a:pt x="220" y="0"/>
                    <a:pt x="16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914;p21">
              <a:extLst>
                <a:ext uri="{FF2B5EF4-FFF2-40B4-BE49-F238E27FC236}">
                  <a16:creationId xmlns:a16="http://schemas.microsoft.com/office/drawing/2014/main" id="{0486DAEF-5C11-4BAB-B615-1ACBECA220A8}"/>
                </a:ext>
              </a:extLst>
            </p:cNvPr>
            <p:cNvSpPr/>
            <p:nvPr/>
          </p:nvSpPr>
          <p:spPr>
            <a:xfrm>
              <a:off x="6471346" y="2443349"/>
              <a:ext cx="42863" cy="48885"/>
            </a:xfrm>
            <a:custGeom>
              <a:avLst/>
              <a:gdLst/>
              <a:ahLst/>
              <a:cxnLst/>
              <a:rect l="l" t="t" r="r" b="b"/>
              <a:pathLst>
                <a:path w="1274" h="1453" fill="none" extrusionOk="0">
                  <a:moveTo>
                    <a:pt x="1273" y="159"/>
                  </a:moveTo>
                  <a:cubicBezTo>
                    <a:pt x="1273" y="159"/>
                    <a:pt x="299" y="1452"/>
                    <a:pt x="0" y="0"/>
                  </a:cubicBez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915;p21">
              <a:extLst>
                <a:ext uri="{FF2B5EF4-FFF2-40B4-BE49-F238E27FC236}">
                  <a16:creationId xmlns:a16="http://schemas.microsoft.com/office/drawing/2014/main" id="{AF235864-6DEC-4431-ACDE-BC9209C8E8D8}"/>
                </a:ext>
              </a:extLst>
            </p:cNvPr>
            <p:cNvSpPr/>
            <p:nvPr/>
          </p:nvSpPr>
          <p:spPr>
            <a:xfrm>
              <a:off x="6429829" y="2387802"/>
              <a:ext cx="64294" cy="50231"/>
            </a:xfrm>
            <a:custGeom>
              <a:avLst/>
              <a:gdLst/>
              <a:ahLst/>
              <a:cxnLst/>
              <a:rect l="l" t="t" r="r" b="b"/>
              <a:pathLst>
                <a:path w="1911" h="1493" extrusionOk="0">
                  <a:moveTo>
                    <a:pt x="1911" y="0"/>
                  </a:moveTo>
                  <a:lnTo>
                    <a:pt x="1870" y="279"/>
                  </a:lnTo>
                  <a:lnTo>
                    <a:pt x="1870" y="279"/>
                  </a:lnTo>
                  <a:cubicBezTo>
                    <a:pt x="1910" y="119"/>
                    <a:pt x="1911" y="0"/>
                    <a:pt x="1911" y="0"/>
                  </a:cubicBezTo>
                  <a:close/>
                  <a:moveTo>
                    <a:pt x="1870" y="279"/>
                  </a:moveTo>
                  <a:lnTo>
                    <a:pt x="1870" y="279"/>
                  </a:lnTo>
                  <a:cubicBezTo>
                    <a:pt x="1785" y="609"/>
                    <a:pt x="1527" y="1114"/>
                    <a:pt x="737" y="1114"/>
                  </a:cubicBezTo>
                  <a:cubicBezTo>
                    <a:pt x="1" y="1114"/>
                    <a:pt x="1612" y="1413"/>
                    <a:pt x="1692" y="1492"/>
                  </a:cubicBezTo>
                  <a:lnTo>
                    <a:pt x="1870" y="279"/>
                  </a:ln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916;p21">
              <a:extLst>
                <a:ext uri="{FF2B5EF4-FFF2-40B4-BE49-F238E27FC236}">
                  <a16:creationId xmlns:a16="http://schemas.microsoft.com/office/drawing/2014/main" id="{2F8F167F-E63E-480B-8854-834D9A9B8BCF}"/>
                </a:ext>
              </a:extLst>
            </p:cNvPr>
            <p:cNvSpPr/>
            <p:nvPr/>
          </p:nvSpPr>
          <p:spPr>
            <a:xfrm>
              <a:off x="6429829" y="2387802"/>
              <a:ext cx="64294" cy="50231"/>
            </a:xfrm>
            <a:custGeom>
              <a:avLst/>
              <a:gdLst/>
              <a:ahLst/>
              <a:cxnLst/>
              <a:rect l="l" t="t" r="r" b="b"/>
              <a:pathLst>
                <a:path w="1911" h="1493" fill="none" extrusionOk="0">
                  <a:moveTo>
                    <a:pt x="1911" y="0"/>
                  </a:moveTo>
                  <a:cubicBezTo>
                    <a:pt x="1911" y="0"/>
                    <a:pt x="1911" y="1114"/>
                    <a:pt x="737" y="1114"/>
                  </a:cubicBezTo>
                  <a:cubicBezTo>
                    <a:pt x="1" y="1114"/>
                    <a:pt x="1612" y="1413"/>
                    <a:pt x="1692" y="1492"/>
                  </a:cubicBez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917;p21">
              <a:extLst>
                <a:ext uri="{FF2B5EF4-FFF2-40B4-BE49-F238E27FC236}">
                  <a16:creationId xmlns:a16="http://schemas.microsoft.com/office/drawing/2014/main" id="{E549A556-D7B4-41DD-B877-DF5A2936B86E}"/>
                </a:ext>
              </a:extLst>
            </p:cNvPr>
            <p:cNvSpPr/>
            <p:nvPr/>
          </p:nvSpPr>
          <p:spPr>
            <a:xfrm>
              <a:off x="6510138" y="2409200"/>
              <a:ext cx="8075" cy="15443"/>
            </a:xfrm>
            <a:custGeom>
              <a:avLst/>
              <a:gdLst/>
              <a:ahLst/>
              <a:cxnLst/>
              <a:rect l="l" t="t" r="r" b="b"/>
              <a:pathLst>
                <a:path w="240" h="459" extrusionOk="0">
                  <a:moveTo>
                    <a:pt x="120" y="1"/>
                  </a:moveTo>
                  <a:cubicBezTo>
                    <a:pt x="41" y="1"/>
                    <a:pt x="1" y="60"/>
                    <a:pt x="1" y="140"/>
                  </a:cubicBezTo>
                  <a:lnTo>
                    <a:pt x="1" y="319"/>
                  </a:lnTo>
                  <a:cubicBezTo>
                    <a:pt x="1" y="399"/>
                    <a:pt x="41" y="458"/>
                    <a:pt x="120" y="458"/>
                  </a:cubicBezTo>
                  <a:cubicBezTo>
                    <a:pt x="180" y="458"/>
                    <a:pt x="240" y="399"/>
                    <a:pt x="240" y="319"/>
                  </a:cubicBezTo>
                  <a:lnTo>
                    <a:pt x="240" y="140"/>
                  </a:lnTo>
                  <a:cubicBezTo>
                    <a:pt x="240" y="60"/>
                    <a:pt x="200" y="1"/>
                    <a:pt x="12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918;p21">
              <a:extLst>
                <a:ext uri="{FF2B5EF4-FFF2-40B4-BE49-F238E27FC236}">
                  <a16:creationId xmlns:a16="http://schemas.microsoft.com/office/drawing/2014/main" id="{B2D3822A-414E-4D5A-AA15-D2EF664B729F}"/>
                </a:ext>
              </a:extLst>
            </p:cNvPr>
            <p:cNvSpPr/>
            <p:nvPr/>
          </p:nvSpPr>
          <p:spPr>
            <a:xfrm>
              <a:off x="6442546" y="2314995"/>
              <a:ext cx="230934" cy="256504"/>
            </a:xfrm>
            <a:custGeom>
              <a:avLst/>
              <a:gdLst/>
              <a:ahLst/>
              <a:cxnLst/>
              <a:rect l="l" t="t" r="r" b="b"/>
              <a:pathLst>
                <a:path w="6864" h="7624" extrusionOk="0">
                  <a:moveTo>
                    <a:pt x="3097" y="1"/>
                  </a:moveTo>
                  <a:cubicBezTo>
                    <a:pt x="2995" y="1"/>
                    <a:pt x="2895" y="6"/>
                    <a:pt x="2806" y="16"/>
                  </a:cubicBezTo>
                  <a:cubicBezTo>
                    <a:pt x="2288" y="75"/>
                    <a:pt x="1811" y="215"/>
                    <a:pt x="1334" y="414"/>
                  </a:cubicBezTo>
                  <a:cubicBezTo>
                    <a:pt x="916" y="593"/>
                    <a:pt x="1" y="1110"/>
                    <a:pt x="598" y="1607"/>
                  </a:cubicBezTo>
                  <a:cubicBezTo>
                    <a:pt x="861" y="1841"/>
                    <a:pt x="1109" y="1924"/>
                    <a:pt x="1327" y="1924"/>
                  </a:cubicBezTo>
                  <a:cubicBezTo>
                    <a:pt x="1852" y="1924"/>
                    <a:pt x="2209" y="1448"/>
                    <a:pt x="2209" y="1448"/>
                  </a:cubicBezTo>
                  <a:lnTo>
                    <a:pt x="2209" y="1448"/>
                  </a:lnTo>
                  <a:cubicBezTo>
                    <a:pt x="2209" y="1448"/>
                    <a:pt x="2030" y="2065"/>
                    <a:pt x="2348" y="2144"/>
                  </a:cubicBezTo>
                  <a:cubicBezTo>
                    <a:pt x="2414" y="2161"/>
                    <a:pt x="2477" y="2169"/>
                    <a:pt x="2536" y="2169"/>
                  </a:cubicBezTo>
                  <a:cubicBezTo>
                    <a:pt x="2958" y="2169"/>
                    <a:pt x="3203" y="1786"/>
                    <a:pt x="3203" y="1786"/>
                  </a:cubicBezTo>
                  <a:lnTo>
                    <a:pt x="3203" y="1786"/>
                  </a:lnTo>
                  <a:cubicBezTo>
                    <a:pt x="3203" y="1787"/>
                    <a:pt x="2826" y="2801"/>
                    <a:pt x="3323" y="4054"/>
                  </a:cubicBezTo>
                  <a:cubicBezTo>
                    <a:pt x="3820" y="5287"/>
                    <a:pt x="3064" y="7436"/>
                    <a:pt x="3084" y="7515"/>
                  </a:cubicBezTo>
                  <a:cubicBezTo>
                    <a:pt x="3102" y="7591"/>
                    <a:pt x="3175" y="7623"/>
                    <a:pt x="3286" y="7623"/>
                  </a:cubicBezTo>
                  <a:cubicBezTo>
                    <a:pt x="3906" y="7623"/>
                    <a:pt x="5717" y="6613"/>
                    <a:pt x="5869" y="6461"/>
                  </a:cubicBezTo>
                  <a:cubicBezTo>
                    <a:pt x="6864" y="5427"/>
                    <a:pt x="5770" y="1070"/>
                    <a:pt x="4198" y="613"/>
                  </a:cubicBezTo>
                  <a:lnTo>
                    <a:pt x="4158" y="453"/>
                  </a:lnTo>
                  <a:cubicBezTo>
                    <a:pt x="3999" y="175"/>
                    <a:pt x="3701" y="36"/>
                    <a:pt x="3402" y="16"/>
                  </a:cubicBezTo>
                  <a:cubicBezTo>
                    <a:pt x="3303" y="6"/>
                    <a:pt x="3199" y="1"/>
                    <a:pt x="309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919;p21">
              <a:extLst>
                <a:ext uri="{FF2B5EF4-FFF2-40B4-BE49-F238E27FC236}">
                  <a16:creationId xmlns:a16="http://schemas.microsoft.com/office/drawing/2014/main" id="{4854A221-FE17-4726-98E0-1A3AF8295CD8}"/>
                </a:ext>
              </a:extLst>
            </p:cNvPr>
            <p:cNvSpPr/>
            <p:nvPr/>
          </p:nvSpPr>
          <p:spPr>
            <a:xfrm>
              <a:off x="6469327" y="1971486"/>
              <a:ext cx="91041" cy="180737"/>
            </a:xfrm>
            <a:custGeom>
              <a:avLst/>
              <a:gdLst/>
              <a:ahLst/>
              <a:cxnLst/>
              <a:rect l="l" t="t" r="r" b="b"/>
              <a:pathLst>
                <a:path w="2706" h="5372" extrusionOk="0">
                  <a:moveTo>
                    <a:pt x="2706" y="1"/>
                  </a:moveTo>
                  <a:lnTo>
                    <a:pt x="20" y="1572"/>
                  </a:lnTo>
                  <a:lnTo>
                    <a:pt x="0" y="5372"/>
                  </a:lnTo>
                  <a:lnTo>
                    <a:pt x="0" y="5372"/>
                  </a:lnTo>
                  <a:lnTo>
                    <a:pt x="2706" y="3820"/>
                  </a:lnTo>
                  <a:lnTo>
                    <a:pt x="2706" y="1"/>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920;p21">
              <a:extLst>
                <a:ext uri="{FF2B5EF4-FFF2-40B4-BE49-F238E27FC236}">
                  <a16:creationId xmlns:a16="http://schemas.microsoft.com/office/drawing/2014/main" id="{23D8C649-804A-4CE9-9DC1-CE5FFDE4A782}"/>
                </a:ext>
              </a:extLst>
            </p:cNvPr>
            <p:cNvSpPr/>
            <p:nvPr/>
          </p:nvSpPr>
          <p:spPr>
            <a:xfrm>
              <a:off x="6469327" y="2100008"/>
              <a:ext cx="281132" cy="161997"/>
            </a:xfrm>
            <a:custGeom>
              <a:avLst/>
              <a:gdLst/>
              <a:ahLst/>
              <a:cxnLst/>
              <a:rect l="l" t="t" r="r" b="b"/>
              <a:pathLst>
                <a:path w="8356" h="4815" extrusionOk="0">
                  <a:moveTo>
                    <a:pt x="2706" y="0"/>
                  </a:moveTo>
                  <a:lnTo>
                    <a:pt x="0" y="1552"/>
                  </a:lnTo>
                  <a:lnTo>
                    <a:pt x="5630" y="4814"/>
                  </a:lnTo>
                  <a:lnTo>
                    <a:pt x="8355" y="3243"/>
                  </a:lnTo>
                  <a:lnTo>
                    <a:pt x="2706" y="0"/>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921;p21">
              <a:extLst>
                <a:ext uri="{FF2B5EF4-FFF2-40B4-BE49-F238E27FC236}">
                  <a16:creationId xmlns:a16="http://schemas.microsoft.com/office/drawing/2014/main" id="{395F250D-10E2-4C59-ABA1-8D76993A4095}"/>
                </a:ext>
              </a:extLst>
            </p:cNvPr>
            <p:cNvSpPr/>
            <p:nvPr/>
          </p:nvSpPr>
          <p:spPr>
            <a:xfrm>
              <a:off x="6658746" y="2209083"/>
              <a:ext cx="91714" cy="179425"/>
            </a:xfrm>
            <a:custGeom>
              <a:avLst/>
              <a:gdLst/>
              <a:ahLst/>
              <a:cxnLst/>
              <a:rect l="l" t="t" r="r" b="b"/>
              <a:pathLst>
                <a:path w="2726" h="5333" extrusionOk="0">
                  <a:moveTo>
                    <a:pt x="2725" y="1"/>
                  </a:moveTo>
                  <a:lnTo>
                    <a:pt x="0" y="1572"/>
                  </a:lnTo>
                  <a:lnTo>
                    <a:pt x="0" y="5332"/>
                  </a:lnTo>
                  <a:lnTo>
                    <a:pt x="2686" y="3761"/>
                  </a:lnTo>
                  <a:lnTo>
                    <a:pt x="2725" y="1"/>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922;p21">
              <a:extLst>
                <a:ext uri="{FF2B5EF4-FFF2-40B4-BE49-F238E27FC236}">
                  <a16:creationId xmlns:a16="http://schemas.microsoft.com/office/drawing/2014/main" id="{B7466EEC-B6EE-4EC8-8AAE-2979669B946F}"/>
                </a:ext>
              </a:extLst>
            </p:cNvPr>
            <p:cNvSpPr/>
            <p:nvPr/>
          </p:nvSpPr>
          <p:spPr>
            <a:xfrm>
              <a:off x="6470000" y="1719186"/>
              <a:ext cx="91041" cy="178718"/>
            </a:xfrm>
            <a:custGeom>
              <a:avLst/>
              <a:gdLst/>
              <a:ahLst/>
              <a:cxnLst/>
              <a:rect l="l" t="t" r="r" b="b"/>
              <a:pathLst>
                <a:path w="2706" h="5312" extrusionOk="0">
                  <a:moveTo>
                    <a:pt x="2706" y="0"/>
                  </a:moveTo>
                  <a:lnTo>
                    <a:pt x="0" y="1572"/>
                  </a:lnTo>
                  <a:lnTo>
                    <a:pt x="0" y="5312"/>
                  </a:lnTo>
                  <a:lnTo>
                    <a:pt x="2706" y="3760"/>
                  </a:lnTo>
                  <a:lnTo>
                    <a:pt x="2706" y="0"/>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923;p21">
              <a:extLst>
                <a:ext uri="{FF2B5EF4-FFF2-40B4-BE49-F238E27FC236}">
                  <a16:creationId xmlns:a16="http://schemas.microsoft.com/office/drawing/2014/main" id="{F18C1EFF-DFF5-4A2C-BC65-4D16EEBD939D}"/>
                </a:ext>
              </a:extLst>
            </p:cNvPr>
            <p:cNvSpPr/>
            <p:nvPr/>
          </p:nvSpPr>
          <p:spPr>
            <a:xfrm>
              <a:off x="6470000" y="1845689"/>
              <a:ext cx="272418" cy="157287"/>
            </a:xfrm>
            <a:custGeom>
              <a:avLst/>
              <a:gdLst/>
              <a:ahLst/>
              <a:cxnLst/>
              <a:rect l="l" t="t" r="r" b="b"/>
              <a:pathLst>
                <a:path w="8097" h="4675" extrusionOk="0">
                  <a:moveTo>
                    <a:pt x="2706" y="0"/>
                  </a:moveTo>
                  <a:lnTo>
                    <a:pt x="0" y="1552"/>
                  </a:lnTo>
                  <a:lnTo>
                    <a:pt x="5391" y="4675"/>
                  </a:lnTo>
                  <a:lnTo>
                    <a:pt x="8097" y="3103"/>
                  </a:lnTo>
                  <a:lnTo>
                    <a:pt x="2706" y="0"/>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924;p21">
              <a:extLst>
                <a:ext uri="{FF2B5EF4-FFF2-40B4-BE49-F238E27FC236}">
                  <a16:creationId xmlns:a16="http://schemas.microsoft.com/office/drawing/2014/main" id="{51A11682-D513-4C73-A879-90BD7B6003A0}"/>
                </a:ext>
              </a:extLst>
            </p:cNvPr>
            <p:cNvSpPr/>
            <p:nvPr/>
          </p:nvSpPr>
          <p:spPr>
            <a:xfrm>
              <a:off x="6651377" y="1950088"/>
              <a:ext cx="91041" cy="180064"/>
            </a:xfrm>
            <a:custGeom>
              <a:avLst/>
              <a:gdLst/>
              <a:ahLst/>
              <a:cxnLst/>
              <a:rect l="l" t="t" r="r" b="b"/>
              <a:pathLst>
                <a:path w="2706" h="5352" extrusionOk="0">
                  <a:moveTo>
                    <a:pt x="2706" y="0"/>
                  </a:moveTo>
                  <a:lnTo>
                    <a:pt x="0" y="1572"/>
                  </a:lnTo>
                  <a:lnTo>
                    <a:pt x="0" y="5351"/>
                  </a:lnTo>
                  <a:lnTo>
                    <a:pt x="2706" y="3780"/>
                  </a:lnTo>
                  <a:lnTo>
                    <a:pt x="2706" y="0"/>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925;p21">
              <a:extLst>
                <a:ext uri="{FF2B5EF4-FFF2-40B4-BE49-F238E27FC236}">
                  <a16:creationId xmlns:a16="http://schemas.microsoft.com/office/drawing/2014/main" id="{26C6CFB5-58EF-4331-8A42-7DC1F2BB022C}"/>
                </a:ext>
              </a:extLst>
            </p:cNvPr>
            <p:cNvSpPr/>
            <p:nvPr/>
          </p:nvSpPr>
          <p:spPr>
            <a:xfrm>
              <a:off x="6343497" y="1572597"/>
              <a:ext cx="317266" cy="815908"/>
            </a:xfrm>
            <a:custGeom>
              <a:avLst/>
              <a:gdLst/>
              <a:ahLst/>
              <a:cxnLst/>
              <a:rect l="l" t="t" r="r" b="b"/>
              <a:pathLst>
                <a:path w="9430" h="24251" extrusionOk="0">
                  <a:moveTo>
                    <a:pt x="60" y="1"/>
                  </a:moveTo>
                  <a:lnTo>
                    <a:pt x="1" y="18859"/>
                  </a:lnTo>
                  <a:lnTo>
                    <a:pt x="9370" y="24250"/>
                  </a:lnTo>
                  <a:lnTo>
                    <a:pt x="9370" y="20490"/>
                  </a:lnTo>
                  <a:lnTo>
                    <a:pt x="3740" y="17228"/>
                  </a:lnTo>
                  <a:lnTo>
                    <a:pt x="3760" y="13428"/>
                  </a:lnTo>
                  <a:lnTo>
                    <a:pt x="9151" y="16571"/>
                  </a:lnTo>
                  <a:lnTo>
                    <a:pt x="9151" y="12792"/>
                  </a:lnTo>
                  <a:lnTo>
                    <a:pt x="3760" y="9669"/>
                  </a:lnTo>
                  <a:lnTo>
                    <a:pt x="3760" y="5929"/>
                  </a:lnTo>
                  <a:lnTo>
                    <a:pt x="9410" y="9171"/>
                  </a:lnTo>
                  <a:lnTo>
                    <a:pt x="9430" y="5432"/>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926;p21">
              <a:extLst>
                <a:ext uri="{FF2B5EF4-FFF2-40B4-BE49-F238E27FC236}">
                  <a16:creationId xmlns:a16="http://schemas.microsoft.com/office/drawing/2014/main" id="{A9738110-99AB-4C11-82E7-D46F810ABB7B}"/>
                </a:ext>
              </a:extLst>
            </p:cNvPr>
            <p:cNvSpPr/>
            <p:nvPr/>
          </p:nvSpPr>
          <p:spPr>
            <a:xfrm>
              <a:off x="6660058" y="1702431"/>
              <a:ext cx="91075" cy="178752"/>
            </a:xfrm>
            <a:custGeom>
              <a:avLst/>
              <a:gdLst/>
              <a:ahLst/>
              <a:cxnLst/>
              <a:rect l="l" t="t" r="r" b="b"/>
              <a:pathLst>
                <a:path w="2707" h="5313" extrusionOk="0">
                  <a:moveTo>
                    <a:pt x="2706" y="1"/>
                  </a:moveTo>
                  <a:lnTo>
                    <a:pt x="21" y="1573"/>
                  </a:lnTo>
                  <a:lnTo>
                    <a:pt x="1" y="5312"/>
                  </a:lnTo>
                  <a:lnTo>
                    <a:pt x="1" y="5312"/>
                  </a:lnTo>
                  <a:lnTo>
                    <a:pt x="2706" y="3761"/>
                  </a:lnTo>
                  <a:lnTo>
                    <a:pt x="2706" y="1"/>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927;p21">
              <a:extLst>
                <a:ext uri="{FF2B5EF4-FFF2-40B4-BE49-F238E27FC236}">
                  <a16:creationId xmlns:a16="http://schemas.microsoft.com/office/drawing/2014/main" id="{772F525E-42A2-4BB4-A3D7-9390095A94A0}"/>
                </a:ext>
              </a:extLst>
            </p:cNvPr>
            <p:cNvSpPr/>
            <p:nvPr/>
          </p:nvSpPr>
          <p:spPr>
            <a:xfrm>
              <a:off x="6345516" y="1519742"/>
              <a:ext cx="405616" cy="235611"/>
            </a:xfrm>
            <a:custGeom>
              <a:avLst/>
              <a:gdLst/>
              <a:ahLst/>
              <a:cxnLst/>
              <a:rect l="l" t="t" r="r" b="b"/>
              <a:pathLst>
                <a:path w="12056" h="7003" extrusionOk="0">
                  <a:moveTo>
                    <a:pt x="2686" y="0"/>
                  </a:moveTo>
                  <a:lnTo>
                    <a:pt x="0" y="1572"/>
                  </a:lnTo>
                  <a:lnTo>
                    <a:pt x="9370" y="7003"/>
                  </a:lnTo>
                  <a:lnTo>
                    <a:pt x="12055" y="5431"/>
                  </a:lnTo>
                  <a:lnTo>
                    <a:pt x="2686" y="0"/>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28;p21">
              <a:extLst>
                <a:ext uri="{FF2B5EF4-FFF2-40B4-BE49-F238E27FC236}">
                  <a16:creationId xmlns:a16="http://schemas.microsoft.com/office/drawing/2014/main" id="{5D5C665B-FA6E-4157-A8AE-133443D2B385}"/>
                </a:ext>
              </a:extLst>
            </p:cNvPr>
            <p:cNvSpPr/>
            <p:nvPr/>
          </p:nvSpPr>
          <p:spPr>
            <a:xfrm>
              <a:off x="6660731" y="1702431"/>
              <a:ext cx="90402" cy="52922"/>
            </a:xfrm>
            <a:custGeom>
              <a:avLst/>
              <a:gdLst/>
              <a:ahLst/>
              <a:cxnLst/>
              <a:rect l="l" t="t" r="r" b="b"/>
              <a:pathLst>
                <a:path w="2687" h="1573" fill="none" extrusionOk="0">
                  <a:moveTo>
                    <a:pt x="2686" y="1"/>
                  </a:moveTo>
                  <a:lnTo>
                    <a:pt x="1" y="1573"/>
                  </a:ln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929;p21">
              <a:extLst>
                <a:ext uri="{FF2B5EF4-FFF2-40B4-BE49-F238E27FC236}">
                  <a16:creationId xmlns:a16="http://schemas.microsoft.com/office/drawing/2014/main" id="{EF8C4EC6-4FDD-4492-BB9E-E45E73630273}"/>
                </a:ext>
              </a:extLst>
            </p:cNvPr>
            <p:cNvSpPr/>
            <p:nvPr/>
          </p:nvSpPr>
          <p:spPr>
            <a:xfrm>
              <a:off x="6470000" y="1845689"/>
              <a:ext cx="91041" cy="52216"/>
            </a:xfrm>
            <a:custGeom>
              <a:avLst/>
              <a:gdLst/>
              <a:ahLst/>
              <a:cxnLst/>
              <a:rect l="l" t="t" r="r" b="b"/>
              <a:pathLst>
                <a:path w="2706" h="1552" fill="none" extrusionOk="0">
                  <a:moveTo>
                    <a:pt x="2706" y="0"/>
                  </a:moveTo>
                  <a:lnTo>
                    <a:pt x="0" y="1552"/>
                  </a:ln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930;p21">
              <a:extLst>
                <a:ext uri="{FF2B5EF4-FFF2-40B4-BE49-F238E27FC236}">
                  <a16:creationId xmlns:a16="http://schemas.microsoft.com/office/drawing/2014/main" id="{FC609C42-7861-4E3D-8E7D-99A80673C2F9}"/>
                </a:ext>
              </a:extLst>
            </p:cNvPr>
            <p:cNvSpPr/>
            <p:nvPr/>
          </p:nvSpPr>
          <p:spPr>
            <a:xfrm>
              <a:off x="6651377" y="1950088"/>
              <a:ext cx="91041" cy="52889"/>
            </a:xfrm>
            <a:custGeom>
              <a:avLst/>
              <a:gdLst/>
              <a:ahLst/>
              <a:cxnLst/>
              <a:rect l="l" t="t" r="r" b="b"/>
              <a:pathLst>
                <a:path w="2706" h="1572" fill="none" extrusionOk="0">
                  <a:moveTo>
                    <a:pt x="2706" y="0"/>
                  </a:moveTo>
                  <a:lnTo>
                    <a:pt x="0" y="1572"/>
                  </a:ln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31;p21">
              <a:extLst>
                <a:ext uri="{FF2B5EF4-FFF2-40B4-BE49-F238E27FC236}">
                  <a16:creationId xmlns:a16="http://schemas.microsoft.com/office/drawing/2014/main" id="{FB100A81-C543-438B-A6A4-D5A794C49755}"/>
                </a:ext>
              </a:extLst>
            </p:cNvPr>
            <p:cNvSpPr/>
            <p:nvPr/>
          </p:nvSpPr>
          <p:spPr>
            <a:xfrm>
              <a:off x="6469327" y="2100008"/>
              <a:ext cx="91041" cy="52216"/>
            </a:xfrm>
            <a:custGeom>
              <a:avLst/>
              <a:gdLst/>
              <a:ahLst/>
              <a:cxnLst/>
              <a:rect l="l" t="t" r="r" b="b"/>
              <a:pathLst>
                <a:path w="2706" h="1552" fill="none" extrusionOk="0">
                  <a:moveTo>
                    <a:pt x="2706" y="0"/>
                  </a:moveTo>
                  <a:lnTo>
                    <a:pt x="0" y="1552"/>
                  </a:ln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32;p21">
              <a:extLst>
                <a:ext uri="{FF2B5EF4-FFF2-40B4-BE49-F238E27FC236}">
                  <a16:creationId xmlns:a16="http://schemas.microsoft.com/office/drawing/2014/main" id="{E46C6C3A-C642-4DBA-98CB-E4E61BBCA208}"/>
                </a:ext>
              </a:extLst>
            </p:cNvPr>
            <p:cNvSpPr/>
            <p:nvPr/>
          </p:nvSpPr>
          <p:spPr>
            <a:xfrm>
              <a:off x="6658746" y="2209083"/>
              <a:ext cx="91714" cy="52922"/>
            </a:xfrm>
            <a:custGeom>
              <a:avLst/>
              <a:gdLst/>
              <a:ahLst/>
              <a:cxnLst/>
              <a:rect l="l" t="t" r="r" b="b"/>
              <a:pathLst>
                <a:path w="2726" h="1573" fill="none" extrusionOk="0">
                  <a:moveTo>
                    <a:pt x="2725" y="1"/>
                  </a:moveTo>
                  <a:lnTo>
                    <a:pt x="0" y="1572"/>
                  </a:ln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933;p21">
              <a:extLst>
                <a:ext uri="{FF2B5EF4-FFF2-40B4-BE49-F238E27FC236}">
                  <a16:creationId xmlns:a16="http://schemas.microsoft.com/office/drawing/2014/main" id="{D86749B3-FC61-423A-B777-8F0D8AF3CF6A}"/>
                </a:ext>
              </a:extLst>
            </p:cNvPr>
            <p:cNvSpPr/>
            <p:nvPr/>
          </p:nvSpPr>
          <p:spPr>
            <a:xfrm>
              <a:off x="6672102" y="2293598"/>
              <a:ext cx="113987" cy="131852"/>
            </a:xfrm>
            <a:custGeom>
              <a:avLst/>
              <a:gdLst/>
              <a:ahLst/>
              <a:cxnLst/>
              <a:rect l="l" t="t" r="r" b="b"/>
              <a:pathLst>
                <a:path w="3388" h="3919" extrusionOk="0">
                  <a:moveTo>
                    <a:pt x="2229" y="1"/>
                  </a:moveTo>
                  <a:cubicBezTo>
                    <a:pt x="2214" y="1"/>
                    <a:pt x="2201" y="5"/>
                    <a:pt x="2189" y="15"/>
                  </a:cubicBezTo>
                  <a:cubicBezTo>
                    <a:pt x="1970" y="214"/>
                    <a:pt x="2328" y="930"/>
                    <a:pt x="2328" y="930"/>
                  </a:cubicBezTo>
                  <a:cubicBezTo>
                    <a:pt x="2328" y="930"/>
                    <a:pt x="1886" y="133"/>
                    <a:pt x="1716" y="133"/>
                  </a:cubicBezTo>
                  <a:cubicBezTo>
                    <a:pt x="1673" y="133"/>
                    <a:pt x="1648" y="185"/>
                    <a:pt x="1652" y="314"/>
                  </a:cubicBezTo>
                  <a:cubicBezTo>
                    <a:pt x="1664" y="691"/>
                    <a:pt x="1729" y="912"/>
                    <a:pt x="1777" y="1027"/>
                  </a:cubicBezTo>
                  <a:lnTo>
                    <a:pt x="1777" y="1027"/>
                  </a:lnTo>
                  <a:cubicBezTo>
                    <a:pt x="1675" y="841"/>
                    <a:pt x="1457" y="466"/>
                    <a:pt x="1343" y="466"/>
                  </a:cubicBezTo>
                  <a:cubicBezTo>
                    <a:pt x="1294" y="466"/>
                    <a:pt x="1264" y="539"/>
                    <a:pt x="1274" y="731"/>
                  </a:cubicBezTo>
                  <a:lnTo>
                    <a:pt x="1334" y="1507"/>
                  </a:lnTo>
                  <a:cubicBezTo>
                    <a:pt x="1334" y="1507"/>
                    <a:pt x="1099" y="1003"/>
                    <a:pt x="1008" y="1003"/>
                  </a:cubicBezTo>
                  <a:cubicBezTo>
                    <a:pt x="981" y="1003"/>
                    <a:pt x="966" y="1049"/>
                    <a:pt x="976" y="1169"/>
                  </a:cubicBezTo>
                  <a:lnTo>
                    <a:pt x="1035" y="1706"/>
                  </a:lnTo>
                  <a:cubicBezTo>
                    <a:pt x="1035" y="1706"/>
                    <a:pt x="1" y="2084"/>
                    <a:pt x="160" y="2482"/>
                  </a:cubicBezTo>
                  <a:cubicBezTo>
                    <a:pt x="339" y="2880"/>
                    <a:pt x="160" y="3894"/>
                    <a:pt x="439" y="3894"/>
                  </a:cubicBezTo>
                  <a:cubicBezTo>
                    <a:pt x="521" y="3894"/>
                    <a:pt x="657" y="3919"/>
                    <a:pt x="800" y="3919"/>
                  </a:cubicBezTo>
                  <a:cubicBezTo>
                    <a:pt x="1104" y="3919"/>
                    <a:pt x="1441" y="3808"/>
                    <a:pt x="1374" y="3118"/>
                  </a:cubicBezTo>
                  <a:cubicBezTo>
                    <a:pt x="1374" y="3118"/>
                    <a:pt x="1195" y="2343"/>
                    <a:pt x="2328" y="2044"/>
                  </a:cubicBezTo>
                  <a:cubicBezTo>
                    <a:pt x="3388" y="1760"/>
                    <a:pt x="2522" y="1"/>
                    <a:pt x="2229"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934;p21">
              <a:extLst>
                <a:ext uri="{FF2B5EF4-FFF2-40B4-BE49-F238E27FC236}">
                  <a16:creationId xmlns:a16="http://schemas.microsoft.com/office/drawing/2014/main" id="{63E74D75-FA37-4D3A-B8EB-F349FE3D37C8}"/>
                </a:ext>
              </a:extLst>
            </p:cNvPr>
            <p:cNvSpPr/>
            <p:nvPr/>
          </p:nvSpPr>
          <p:spPr>
            <a:xfrm>
              <a:off x="6551655" y="2382318"/>
              <a:ext cx="222893" cy="322750"/>
            </a:xfrm>
            <a:custGeom>
              <a:avLst/>
              <a:gdLst/>
              <a:ahLst/>
              <a:cxnLst/>
              <a:rect l="l" t="t" r="r" b="b"/>
              <a:pathLst>
                <a:path w="6625" h="9593" extrusionOk="0">
                  <a:moveTo>
                    <a:pt x="5454" y="0"/>
                  </a:moveTo>
                  <a:cubicBezTo>
                    <a:pt x="5324" y="0"/>
                    <a:pt x="5185" y="11"/>
                    <a:pt x="5033" y="24"/>
                  </a:cubicBezTo>
                  <a:cubicBezTo>
                    <a:pt x="4377" y="103"/>
                    <a:pt x="3621" y="760"/>
                    <a:pt x="3621" y="760"/>
                  </a:cubicBezTo>
                  <a:cubicBezTo>
                    <a:pt x="3621" y="760"/>
                    <a:pt x="3521" y="2709"/>
                    <a:pt x="3462" y="3644"/>
                  </a:cubicBezTo>
                  <a:cubicBezTo>
                    <a:pt x="3442" y="4082"/>
                    <a:pt x="3342" y="4440"/>
                    <a:pt x="3243" y="4738"/>
                  </a:cubicBezTo>
                  <a:cubicBezTo>
                    <a:pt x="3223" y="4758"/>
                    <a:pt x="2944" y="5256"/>
                    <a:pt x="2527" y="5276"/>
                  </a:cubicBezTo>
                  <a:cubicBezTo>
                    <a:pt x="2049" y="5315"/>
                    <a:pt x="1353" y="5634"/>
                    <a:pt x="1353" y="5634"/>
                  </a:cubicBezTo>
                  <a:cubicBezTo>
                    <a:pt x="1353" y="5634"/>
                    <a:pt x="1154" y="6330"/>
                    <a:pt x="1671" y="6748"/>
                  </a:cubicBezTo>
                  <a:lnTo>
                    <a:pt x="1631" y="6807"/>
                  </a:lnTo>
                  <a:cubicBezTo>
                    <a:pt x="1154" y="7344"/>
                    <a:pt x="0" y="8220"/>
                    <a:pt x="537" y="9055"/>
                  </a:cubicBezTo>
                  <a:cubicBezTo>
                    <a:pt x="756" y="9415"/>
                    <a:pt x="1148" y="9592"/>
                    <a:pt x="1571" y="9592"/>
                  </a:cubicBezTo>
                  <a:cubicBezTo>
                    <a:pt x="1802" y="9592"/>
                    <a:pt x="2043" y="9539"/>
                    <a:pt x="2268" y="9433"/>
                  </a:cubicBezTo>
                  <a:cubicBezTo>
                    <a:pt x="3163" y="9015"/>
                    <a:pt x="4218" y="8021"/>
                    <a:pt x="4834" y="7265"/>
                  </a:cubicBezTo>
                  <a:cubicBezTo>
                    <a:pt x="5630" y="6330"/>
                    <a:pt x="6167" y="5176"/>
                    <a:pt x="6306" y="3943"/>
                  </a:cubicBezTo>
                  <a:cubicBezTo>
                    <a:pt x="6326" y="3585"/>
                    <a:pt x="6625" y="720"/>
                    <a:pt x="6505" y="680"/>
                  </a:cubicBezTo>
                  <a:cubicBezTo>
                    <a:pt x="6227" y="125"/>
                    <a:pt x="5902" y="0"/>
                    <a:pt x="545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ABSTRACT OVERVIEW</a:t>
            </a:r>
            <a:endParaRPr dirty="0"/>
          </a:p>
        </p:txBody>
      </p:sp>
      <p:sp>
        <p:nvSpPr>
          <p:cNvPr id="428" name="Google Shape;428;p44"/>
          <p:cNvSpPr/>
          <p:nvPr/>
        </p:nvSpPr>
        <p:spPr>
          <a:xfrm>
            <a:off x="941875" y="2240729"/>
            <a:ext cx="2428120" cy="2021963"/>
          </a:xfrm>
          <a:custGeom>
            <a:avLst/>
            <a:gdLst/>
            <a:ahLst/>
            <a:cxnLst/>
            <a:rect l="l" t="t" r="r" b="b"/>
            <a:pathLst>
              <a:path w="35517" h="29576" extrusionOk="0">
                <a:moveTo>
                  <a:pt x="1" y="1"/>
                </a:moveTo>
                <a:lnTo>
                  <a:pt x="5680" y="29576"/>
                </a:lnTo>
                <a:lnTo>
                  <a:pt x="35517" y="29576"/>
                </a:lnTo>
                <a:lnTo>
                  <a:pt x="298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4"/>
          <p:cNvSpPr/>
          <p:nvPr/>
        </p:nvSpPr>
        <p:spPr>
          <a:xfrm>
            <a:off x="1410973" y="1467589"/>
            <a:ext cx="1304062" cy="1085841"/>
          </a:xfrm>
          <a:custGeom>
            <a:avLst/>
            <a:gdLst/>
            <a:ahLst/>
            <a:cxnLst/>
            <a:rect l="l" t="t" r="r" b="b"/>
            <a:pathLst>
              <a:path w="19075" h="15883" extrusionOk="0">
                <a:moveTo>
                  <a:pt x="1" y="0"/>
                </a:moveTo>
                <a:lnTo>
                  <a:pt x="3049" y="15883"/>
                </a:lnTo>
                <a:lnTo>
                  <a:pt x="19074" y="15883"/>
                </a:lnTo>
                <a:lnTo>
                  <a:pt x="16026" y="0"/>
                </a:lnTo>
                <a:close/>
              </a:path>
            </a:pathLst>
          </a:custGeom>
          <a:solidFill>
            <a:schemeClr val="dk2">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2524DE2B-0C60-4A10-BCC0-1819ED2C20D8}"/>
              </a:ext>
            </a:extLst>
          </p:cNvPr>
          <p:cNvSpPr txBox="1"/>
          <p:nvPr/>
        </p:nvSpPr>
        <p:spPr>
          <a:xfrm>
            <a:off x="3931920" y="1559540"/>
            <a:ext cx="4572000" cy="2893100"/>
          </a:xfrm>
          <a:prstGeom prst="rect">
            <a:avLst/>
          </a:prstGeom>
          <a:noFill/>
        </p:spPr>
        <p:txBody>
          <a:bodyPr wrap="square">
            <a:spAutoFit/>
          </a:bodyPr>
          <a:lstStyle/>
          <a:p>
            <a:pPr marL="285750" lvl="0" indent="-285750" algn="just" rtl="0">
              <a:spcBef>
                <a:spcPts val="0"/>
              </a:spcBef>
              <a:spcAft>
                <a:spcPts val="0"/>
              </a:spcAft>
              <a:buFont typeface="Arial" panose="020B0604020202020204" pitchFamily="34" charset="0"/>
              <a:buChar char="•"/>
            </a:pPr>
            <a:r>
              <a:rPr lang="en-IN" dirty="0">
                <a:solidFill>
                  <a:schemeClr val="bg2"/>
                </a:solidFill>
                <a:latin typeface="Roboto"/>
                <a:ea typeface="Roboto"/>
                <a:cs typeface="Roboto"/>
                <a:sym typeface="Roboto"/>
              </a:rPr>
              <a:t>As per the increasing covid cases across the world. </a:t>
            </a:r>
          </a:p>
          <a:p>
            <a:pPr marL="285750" lvl="0" indent="-285750" algn="just" rtl="0">
              <a:spcBef>
                <a:spcPts val="0"/>
              </a:spcBef>
              <a:spcAft>
                <a:spcPts val="0"/>
              </a:spcAft>
              <a:buFont typeface="Arial" panose="020B0604020202020204" pitchFamily="34" charset="0"/>
              <a:buChar char="•"/>
            </a:pPr>
            <a:r>
              <a:rPr lang="en-IN" dirty="0">
                <a:solidFill>
                  <a:schemeClr val="bg2"/>
                </a:solidFill>
                <a:latin typeface="Roboto"/>
                <a:ea typeface="Roboto"/>
                <a:cs typeface="Roboto"/>
                <a:sym typeface="Roboto"/>
              </a:rPr>
              <a:t>The monitoring of the covid patient also increasing day by day</a:t>
            </a:r>
          </a:p>
          <a:p>
            <a:pPr marL="285750" lvl="0" indent="-285750" algn="just" rtl="0">
              <a:spcBef>
                <a:spcPts val="0"/>
              </a:spcBef>
              <a:spcAft>
                <a:spcPts val="0"/>
              </a:spcAft>
              <a:buFont typeface="Arial" panose="020B0604020202020204" pitchFamily="34" charset="0"/>
              <a:buChar char="•"/>
            </a:pPr>
            <a:endParaRPr lang="en-IN" dirty="0">
              <a:solidFill>
                <a:schemeClr val="bg2"/>
              </a:solidFill>
              <a:latin typeface="Roboto"/>
              <a:ea typeface="Roboto"/>
              <a:cs typeface="Roboto"/>
              <a:sym typeface="Roboto"/>
            </a:endParaRPr>
          </a:p>
          <a:p>
            <a:pPr marL="285750" lvl="0" indent="-285750" algn="just" rtl="0">
              <a:spcBef>
                <a:spcPts val="0"/>
              </a:spcBef>
              <a:spcAft>
                <a:spcPts val="0"/>
              </a:spcAft>
              <a:buFont typeface="Arial" panose="020B0604020202020204" pitchFamily="34" charset="0"/>
              <a:buChar char="•"/>
            </a:pPr>
            <a:r>
              <a:rPr lang="en-IN" dirty="0">
                <a:solidFill>
                  <a:schemeClr val="bg2"/>
                </a:solidFill>
                <a:latin typeface="Roboto"/>
                <a:ea typeface="Roboto"/>
                <a:cs typeface="Roboto"/>
                <a:sym typeface="Roboto"/>
              </a:rPr>
              <a:t>Here comes an abundant need for the monitoring humans also increases.</a:t>
            </a:r>
          </a:p>
          <a:p>
            <a:pPr marL="285750" lvl="0" indent="-285750" algn="just" rtl="0">
              <a:spcBef>
                <a:spcPts val="0"/>
              </a:spcBef>
              <a:spcAft>
                <a:spcPts val="0"/>
              </a:spcAft>
              <a:buFont typeface="Arial" panose="020B0604020202020204" pitchFamily="34" charset="0"/>
              <a:buChar char="•"/>
            </a:pPr>
            <a:endParaRPr lang="en-IN" dirty="0">
              <a:solidFill>
                <a:schemeClr val="bg2"/>
              </a:solidFill>
              <a:latin typeface="Roboto"/>
              <a:ea typeface="Roboto"/>
              <a:cs typeface="Roboto"/>
              <a:sym typeface="Roboto"/>
            </a:endParaRPr>
          </a:p>
          <a:p>
            <a:pPr marL="285750" lvl="0" indent="-285750" algn="just" rtl="0">
              <a:spcBef>
                <a:spcPts val="0"/>
              </a:spcBef>
              <a:spcAft>
                <a:spcPts val="0"/>
              </a:spcAft>
              <a:buFont typeface="Arial" panose="020B0604020202020204" pitchFamily="34" charset="0"/>
              <a:buChar char="•"/>
            </a:pPr>
            <a:r>
              <a:rPr lang="en-IN" dirty="0">
                <a:solidFill>
                  <a:schemeClr val="bg2"/>
                </a:solidFill>
                <a:latin typeface="Roboto"/>
                <a:ea typeface="Roboto"/>
                <a:cs typeface="Roboto"/>
                <a:sym typeface="Roboto"/>
              </a:rPr>
              <a:t>So here comes the solution of using IOT based real time health monitoring system</a:t>
            </a:r>
          </a:p>
          <a:p>
            <a:pPr marL="285750" lvl="0" indent="-285750" algn="just" rtl="0">
              <a:spcBef>
                <a:spcPts val="0"/>
              </a:spcBef>
              <a:spcAft>
                <a:spcPts val="0"/>
              </a:spcAft>
              <a:buFont typeface="Arial" panose="020B0604020202020204" pitchFamily="34" charset="0"/>
              <a:buChar char="•"/>
            </a:pPr>
            <a:r>
              <a:rPr lang="en-IN" dirty="0">
                <a:solidFill>
                  <a:schemeClr val="bg2"/>
                </a:solidFill>
                <a:latin typeface="Roboto"/>
                <a:ea typeface="Roboto"/>
                <a:cs typeface="Roboto"/>
                <a:sym typeface="Roboto"/>
              </a:rPr>
              <a:t> </a:t>
            </a:r>
          </a:p>
          <a:p>
            <a:pPr marL="285750" lvl="0" indent="-285750" algn="just" rtl="0">
              <a:spcBef>
                <a:spcPts val="0"/>
              </a:spcBef>
              <a:spcAft>
                <a:spcPts val="0"/>
              </a:spcAft>
              <a:buFont typeface="Arial" panose="020B0604020202020204" pitchFamily="34" charset="0"/>
              <a:buChar char="•"/>
            </a:pPr>
            <a:r>
              <a:rPr lang="en-IN" dirty="0">
                <a:solidFill>
                  <a:schemeClr val="bg2"/>
                </a:solidFill>
                <a:latin typeface="Roboto"/>
                <a:ea typeface="Roboto"/>
                <a:cs typeface="Roboto"/>
                <a:sym typeface="Roboto"/>
              </a:rPr>
              <a:t>Which monitors the patient and uploads the data to the respective doctor and also helping in preventing covid spreading </a:t>
            </a:r>
            <a:r>
              <a:rPr lang="en-IN" dirty="0" err="1">
                <a:solidFill>
                  <a:schemeClr val="bg2"/>
                </a:solidFill>
                <a:latin typeface="Roboto"/>
                <a:ea typeface="Roboto"/>
                <a:cs typeface="Roboto"/>
                <a:sym typeface="Roboto"/>
              </a:rPr>
              <a:t>furthur</a:t>
            </a:r>
            <a:endParaRPr lang="en-IN" dirty="0">
              <a:solidFill>
                <a:schemeClr val="bg2"/>
              </a:solidFill>
              <a:latin typeface="Roboto"/>
              <a:ea typeface="Roboto"/>
              <a:cs typeface="Roboto"/>
              <a:sym typeface="Roboto"/>
            </a:endParaRPr>
          </a:p>
        </p:txBody>
      </p:sp>
      <p:sp>
        <p:nvSpPr>
          <p:cNvPr id="17" name="Google Shape;429;p44">
            <a:extLst>
              <a:ext uri="{FF2B5EF4-FFF2-40B4-BE49-F238E27FC236}">
                <a16:creationId xmlns:a16="http://schemas.microsoft.com/office/drawing/2014/main" id="{CF6B9E71-87B1-4478-AE7D-051351F01DF4}"/>
              </a:ext>
            </a:extLst>
          </p:cNvPr>
          <p:cNvSpPr/>
          <p:nvPr/>
        </p:nvSpPr>
        <p:spPr>
          <a:xfrm>
            <a:off x="1410973" y="1485909"/>
            <a:ext cx="1304062" cy="1085841"/>
          </a:xfrm>
          <a:custGeom>
            <a:avLst/>
            <a:gdLst/>
            <a:ahLst/>
            <a:cxnLst/>
            <a:rect l="l" t="t" r="r" b="b"/>
            <a:pathLst>
              <a:path w="19075" h="15883" extrusionOk="0">
                <a:moveTo>
                  <a:pt x="1" y="0"/>
                </a:moveTo>
                <a:lnTo>
                  <a:pt x="3049" y="15883"/>
                </a:lnTo>
                <a:lnTo>
                  <a:pt x="19074" y="15883"/>
                </a:lnTo>
                <a:lnTo>
                  <a:pt x="16026" y="0"/>
                </a:lnTo>
                <a:close/>
              </a:path>
            </a:pathLst>
          </a:custGeom>
          <a:solidFill>
            <a:schemeClr val="dk2">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912A65F-3416-43F6-A770-DC652533EB16}"/>
              </a:ext>
            </a:extLst>
          </p:cNvPr>
          <p:cNvPicPr>
            <a:picLocks noChangeAspect="1"/>
          </p:cNvPicPr>
          <p:nvPr/>
        </p:nvPicPr>
        <p:blipFill>
          <a:blip r:embed="rId3"/>
          <a:stretch>
            <a:fillRect/>
          </a:stretch>
        </p:blipFill>
        <p:spPr>
          <a:xfrm>
            <a:off x="786279" y="1543654"/>
            <a:ext cx="2420322" cy="26885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55"/>
          <p:cNvSpPr txBox="1">
            <a:spLocks noGrp="1"/>
          </p:cNvSpPr>
          <p:nvPr>
            <p:ph type="title" idx="7"/>
          </p:nvPr>
        </p:nvSpPr>
        <p:spPr>
          <a:xfrm>
            <a:off x="1477791" y="2169230"/>
            <a:ext cx="6065520" cy="8050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000" dirty="0"/>
              <a:t>BLOCK DIAGRAM </a:t>
            </a:r>
            <a:endParaRPr sz="4000" dirty="0"/>
          </a:p>
        </p:txBody>
      </p:sp>
      <p:cxnSp>
        <p:nvCxnSpPr>
          <p:cNvPr id="1015" name="Google Shape;1015;p55"/>
          <p:cNvCxnSpPr/>
          <p:nvPr/>
        </p:nvCxnSpPr>
        <p:spPr>
          <a:xfrm>
            <a:off x="2312175" y="1688300"/>
            <a:ext cx="1743000" cy="0"/>
          </a:xfrm>
          <a:prstGeom prst="straightConnector1">
            <a:avLst/>
          </a:prstGeom>
          <a:noFill/>
          <a:ln w="9525" cap="flat" cmpd="sng">
            <a:solidFill>
              <a:schemeClr val="dk2"/>
            </a:solidFill>
            <a:prstDash val="solid"/>
            <a:round/>
            <a:headEnd type="none" w="med" len="med"/>
            <a:tailEnd type="none" w="med" len="med"/>
          </a:ln>
        </p:spPr>
      </p:cxnSp>
      <p:cxnSp>
        <p:nvCxnSpPr>
          <p:cNvPr id="1016" name="Google Shape;1016;p55"/>
          <p:cNvCxnSpPr/>
          <p:nvPr/>
        </p:nvCxnSpPr>
        <p:spPr>
          <a:xfrm>
            <a:off x="5043525" y="1688300"/>
            <a:ext cx="1743000" cy="0"/>
          </a:xfrm>
          <a:prstGeom prst="straightConnector1">
            <a:avLst/>
          </a:prstGeom>
          <a:noFill/>
          <a:ln w="9525" cap="flat" cmpd="sng">
            <a:solidFill>
              <a:schemeClr val="dk2"/>
            </a:solidFill>
            <a:prstDash val="solid"/>
            <a:round/>
            <a:headEnd type="none" w="med" len="med"/>
            <a:tailEnd type="none" w="med" len="med"/>
          </a:ln>
        </p:spPr>
      </p:cxnSp>
      <p:cxnSp>
        <p:nvCxnSpPr>
          <p:cNvPr id="1017" name="Google Shape;1017;p55"/>
          <p:cNvCxnSpPr/>
          <p:nvPr/>
        </p:nvCxnSpPr>
        <p:spPr>
          <a:xfrm>
            <a:off x="0" y="1681163"/>
            <a:ext cx="1414500" cy="9600"/>
          </a:xfrm>
          <a:prstGeom prst="straightConnector1">
            <a:avLst/>
          </a:prstGeom>
          <a:noFill/>
          <a:ln w="9525" cap="flat" cmpd="sng">
            <a:solidFill>
              <a:schemeClr val="dk2"/>
            </a:solidFill>
            <a:prstDash val="solid"/>
            <a:round/>
            <a:headEnd type="none" w="med" len="med"/>
            <a:tailEnd type="none" w="med" len="med"/>
          </a:ln>
        </p:spPr>
      </p:cxnSp>
      <p:cxnSp>
        <p:nvCxnSpPr>
          <p:cNvPr id="1024" name="Google Shape;1024;p55"/>
          <p:cNvCxnSpPr/>
          <p:nvPr/>
        </p:nvCxnSpPr>
        <p:spPr>
          <a:xfrm>
            <a:off x="2312175" y="1688300"/>
            <a:ext cx="1743000" cy="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55"/>
          <p:cNvCxnSpPr/>
          <p:nvPr/>
        </p:nvCxnSpPr>
        <p:spPr>
          <a:xfrm>
            <a:off x="5043525" y="1688300"/>
            <a:ext cx="1743000" cy="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55"/>
          <p:cNvCxnSpPr/>
          <p:nvPr/>
        </p:nvCxnSpPr>
        <p:spPr>
          <a:xfrm>
            <a:off x="2312175" y="3374225"/>
            <a:ext cx="1743000" cy="0"/>
          </a:xfrm>
          <a:prstGeom prst="straightConnector1">
            <a:avLst/>
          </a:prstGeom>
          <a:noFill/>
          <a:ln w="9525" cap="flat" cmpd="sng">
            <a:solidFill>
              <a:schemeClr val="dk2"/>
            </a:solidFill>
            <a:prstDash val="solid"/>
            <a:round/>
            <a:headEnd type="none" w="med" len="med"/>
            <a:tailEnd type="none" w="med" len="med"/>
          </a:ln>
        </p:spPr>
      </p:cxnSp>
      <p:cxnSp>
        <p:nvCxnSpPr>
          <p:cNvPr id="1027" name="Google Shape;1027;p55"/>
          <p:cNvCxnSpPr/>
          <p:nvPr/>
        </p:nvCxnSpPr>
        <p:spPr>
          <a:xfrm>
            <a:off x="5043525" y="3374225"/>
            <a:ext cx="1743000" cy="0"/>
          </a:xfrm>
          <a:prstGeom prst="straightConnector1">
            <a:avLst/>
          </a:prstGeom>
          <a:noFill/>
          <a:ln w="9525" cap="flat" cmpd="sng">
            <a:solidFill>
              <a:schemeClr val="dk2"/>
            </a:solidFill>
            <a:prstDash val="solid"/>
            <a:round/>
            <a:headEnd type="none" w="med" len="med"/>
            <a:tailEnd type="none" w="med" len="med"/>
          </a:ln>
        </p:spPr>
      </p:cxnSp>
      <p:cxnSp>
        <p:nvCxnSpPr>
          <p:cNvPr id="1028" name="Google Shape;1028;p55"/>
          <p:cNvCxnSpPr/>
          <p:nvPr/>
        </p:nvCxnSpPr>
        <p:spPr>
          <a:xfrm>
            <a:off x="0" y="1681163"/>
            <a:ext cx="1414500" cy="9600"/>
          </a:xfrm>
          <a:prstGeom prst="straightConnector1">
            <a:avLst/>
          </a:prstGeom>
          <a:noFill/>
          <a:ln w="9525" cap="flat" cmpd="sng">
            <a:solidFill>
              <a:schemeClr val="dk2"/>
            </a:solidFill>
            <a:prstDash val="solid"/>
            <a:round/>
            <a:headEnd type="none" w="med" len="med"/>
            <a:tailEnd type="none" w="med" len="med"/>
          </a:ln>
        </p:spPr>
      </p:cxnSp>
      <p:cxnSp>
        <p:nvCxnSpPr>
          <p:cNvPr id="1029" name="Google Shape;1029;p55"/>
          <p:cNvCxnSpPr/>
          <p:nvPr/>
        </p:nvCxnSpPr>
        <p:spPr>
          <a:xfrm>
            <a:off x="7729500" y="3371613"/>
            <a:ext cx="1414500" cy="9600"/>
          </a:xfrm>
          <a:prstGeom prst="straightConnector1">
            <a:avLst/>
          </a:prstGeom>
          <a:noFill/>
          <a:ln w="9525" cap="flat" cmpd="sng">
            <a:solidFill>
              <a:schemeClr val="dk2"/>
            </a:solidFill>
            <a:prstDash val="solid"/>
            <a:round/>
            <a:headEnd type="none" w="med" len="med"/>
            <a:tailEnd type="none" w="med" len="med"/>
          </a:ln>
        </p:spPr>
      </p:cxnSp>
      <p:sp>
        <p:nvSpPr>
          <p:cNvPr id="1030" name="Google Shape;1030;p55"/>
          <p:cNvSpPr/>
          <p:nvPr/>
        </p:nvSpPr>
        <p:spPr>
          <a:xfrm>
            <a:off x="1600689" y="1463889"/>
            <a:ext cx="531522" cy="445807"/>
          </a:xfrm>
          <a:custGeom>
            <a:avLst/>
            <a:gdLst/>
            <a:ahLst/>
            <a:cxnLst/>
            <a:rect l="l" t="t" r="r" b="b"/>
            <a:pathLst>
              <a:path w="22671" h="19015" extrusionOk="0">
                <a:moveTo>
                  <a:pt x="3692" y="0"/>
                </a:moveTo>
                <a:lnTo>
                  <a:pt x="1" y="19015"/>
                </a:lnTo>
                <a:lnTo>
                  <a:pt x="18991" y="19015"/>
                </a:lnTo>
                <a:lnTo>
                  <a:pt x="2267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Fjalla One"/>
                <a:ea typeface="Fjalla One"/>
                <a:cs typeface="Fjalla One"/>
                <a:sym typeface="Fjalla One"/>
              </a:rPr>
              <a:t>1</a:t>
            </a:r>
            <a:endParaRPr>
              <a:solidFill>
                <a:schemeClr val="lt1"/>
              </a:solidFill>
            </a:endParaRPr>
          </a:p>
        </p:txBody>
      </p:sp>
      <p:sp>
        <p:nvSpPr>
          <p:cNvPr id="1031" name="Google Shape;1031;p55"/>
          <p:cNvSpPr/>
          <p:nvPr/>
        </p:nvSpPr>
        <p:spPr>
          <a:xfrm>
            <a:off x="4306239" y="1463889"/>
            <a:ext cx="531522" cy="445807"/>
          </a:xfrm>
          <a:custGeom>
            <a:avLst/>
            <a:gdLst/>
            <a:ahLst/>
            <a:cxnLst/>
            <a:rect l="l" t="t" r="r" b="b"/>
            <a:pathLst>
              <a:path w="22671" h="19015" extrusionOk="0">
                <a:moveTo>
                  <a:pt x="3692" y="0"/>
                </a:moveTo>
                <a:lnTo>
                  <a:pt x="1" y="19015"/>
                </a:lnTo>
                <a:lnTo>
                  <a:pt x="18991" y="19015"/>
                </a:lnTo>
                <a:lnTo>
                  <a:pt x="22670"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Fjalla One"/>
                <a:ea typeface="Fjalla One"/>
                <a:cs typeface="Fjalla One"/>
                <a:sym typeface="Fjalla One"/>
              </a:rPr>
              <a:t>2</a:t>
            </a:r>
            <a:endParaRPr>
              <a:solidFill>
                <a:schemeClr val="lt1"/>
              </a:solidFill>
            </a:endParaRPr>
          </a:p>
        </p:txBody>
      </p:sp>
      <p:sp>
        <p:nvSpPr>
          <p:cNvPr id="1032" name="Google Shape;1032;p55"/>
          <p:cNvSpPr/>
          <p:nvPr/>
        </p:nvSpPr>
        <p:spPr>
          <a:xfrm>
            <a:off x="7011789" y="1463889"/>
            <a:ext cx="531522" cy="445807"/>
          </a:xfrm>
          <a:custGeom>
            <a:avLst/>
            <a:gdLst/>
            <a:ahLst/>
            <a:cxnLst/>
            <a:rect l="l" t="t" r="r" b="b"/>
            <a:pathLst>
              <a:path w="22671" h="19015" extrusionOk="0">
                <a:moveTo>
                  <a:pt x="3692" y="0"/>
                </a:moveTo>
                <a:lnTo>
                  <a:pt x="1" y="19015"/>
                </a:lnTo>
                <a:lnTo>
                  <a:pt x="18991" y="19015"/>
                </a:lnTo>
                <a:lnTo>
                  <a:pt x="2267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Fjalla One"/>
                <a:ea typeface="Fjalla One"/>
                <a:cs typeface="Fjalla One"/>
                <a:sym typeface="Fjalla One"/>
              </a:rPr>
              <a:t>3</a:t>
            </a:r>
            <a:endParaRPr>
              <a:solidFill>
                <a:schemeClr val="lt1"/>
              </a:solidFill>
            </a:endParaRPr>
          </a:p>
        </p:txBody>
      </p:sp>
      <p:sp>
        <p:nvSpPr>
          <p:cNvPr id="1033" name="Google Shape;1033;p55"/>
          <p:cNvSpPr/>
          <p:nvPr/>
        </p:nvSpPr>
        <p:spPr>
          <a:xfrm>
            <a:off x="1600689" y="3167089"/>
            <a:ext cx="531522" cy="445807"/>
          </a:xfrm>
          <a:custGeom>
            <a:avLst/>
            <a:gdLst/>
            <a:ahLst/>
            <a:cxnLst/>
            <a:rect l="l" t="t" r="r" b="b"/>
            <a:pathLst>
              <a:path w="22671" h="19015" extrusionOk="0">
                <a:moveTo>
                  <a:pt x="3692" y="0"/>
                </a:moveTo>
                <a:lnTo>
                  <a:pt x="1" y="19015"/>
                </a:lnTo>
                <a:lnTo>
                  <a:pt x="18991" y="19015"/>
                </a:lnTo>
                <a:lnTo>
                  <a:pt x="22670"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Fjalla One"/>
                <a:ea typeface="Fjalla One"/>
                <a:cs typeface="Fjalla One"/>
                <a:sym typeface="Fjalla One"/>
              </a:rPr>
              <a:t>4</a:t>
            </a:r>
            <a:endParaRPr>
              <a:solidFill>
                <a:schemeClr val="lt1"/>
              </a:solidFill>
            </a:endParaRPr>
          </a:p>
        </p:txBody>
      </p:sp>
      <p:sp>
        <p:nvSpPr>
          <p:cNvPr id="1034" name="Google Shape;1034;p55"/>
          <p:cNvSpPr/>
          <p:nvPr/>
        </p:nvSpPr>
        <p:spPr>
          <a:xfrm>
            <a:off x="4306239" y="3167089"/>
            <a:ext cx="531522" cy="445807"/>
          </a:xfrm>
          <a:custGeom>
            <a:avLst/>
            <a:gdLst/>
            <a:ahLst/>
            <a:cxnLst/>
            <a:rect l="l" t="t" r="r" b="b"/>
            <a:pathLst>
              <a:path w="22671" h="19015" extrusionOk="0">
                <a:moveTo>
                  <a:pt x="3692" y="0"/>
                </a:moveTo>
                <a:lnTo>
                  <a:pt x="1" y="19015"/>
                </a:lnTo>
                <a:lnTo>
                  <a:pt x="18991" y="19015"/>
                </a:lnTo>
                <a:lnTo>
                  <a:pt x="2267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Fjalla One"/>
                <a:ea typeface="Fjalla One"/>
                <a:cs typeface="Fjalla One"/>
                <a:sym typeface="Fjalla One"/>
              </a:rPr>
              <a:t>5</a:t>
            </a:r>
            <a:endParaRPr>
              <a:solidFill>
                <a:schemeClr val="lt1"/>
              </a:solidFill>
            </a:endParaRPr>
          </a:p>
        </p:txBody>
      </p:sp>
      <p:sp>
        <p:nvSpPr>
          <p:cNvPr id="1035" name="Google Shape;1035;p55"/>
          <p:cNvSpPr/>
          <p:nvPr/>
        </p:nvSpPr>
        <p:spPr>
          <a:xfrm>
            <a:off x="7011789" y="3167089"/>
            <a:ext cx="531522" cy="445807"/>
          </a:xfrm>
          <a:custGeom>
            <a:avLst/>
            <a:gdLst/>
            <a:ahLst/>
            <a:cxnLst/>
            <a:rect l="l" t="t" r="r" b="b"/>
            <a:pathLst>
              <a:path w="22671" h="19015" extrusionOk="0">
                <a:moveTo>
                  <a:pt x="3692" y="0"/>
                </a:moveTo>
                <a:lnTo>
                  <a:pt x="1" y="19015"/>
                </a:lnTo>
                <a:lnTo>
                  <a:pt x="18991" y="19015"/>
                </a:lnTo>
                <a:lnTo>
                  <a:pt x="22670"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Fjalla One"/>
                <a:ea typeface="Fjalla One"/>
                <a:cs typeface="Fjalla One"/>
                <a:sym typeface="Fjalla One"/>
              </a:rPr>
              <a:t>6</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574DE70-B581-4D7C-BEC5-C510098AE36E}"/>
              </a:ext>
            </a:extLst>
          </p:cNvPr>
          <p:cNvSpPr>
            <a:spLocks noGrp="1"/>
          </p:cNvSpPr>
          <p:nvPr>
            <p:ph type="title" idx="7"/>
          </p:nvPr>
        </p:nvSpPr>
        <p:spPr>
          <a:xfrm>
            <a:off x="124285" y="209978"/>
            <a:ext cx="3076115" cy="680774"/>
          </a:xfrm>
        </p:spPr>
        <p:txBody>
          <a:bodyPr/>
          <a:lstStyle/>
          <a:p>
            <a:pPr algn="l"/>
            <a:r>
              <a:rPr lang="en-IN" sz="3200" dirty="0"/>
              <a:t>BLOCK DIAGRAM</a:t>
            </a:r>
          </a:p>
        </p:txBody>
      </p:sp>
      <p:pic>
        <p:nvPicPr>
          <p:cNvPr id="9" name="Picture 8">
            <a:extLst>
              <a:ext uri="{FF2B5EF4-FFF2-40B4-BE49-F238E27FC236}">
                <a16:creationId xmlns:a16="http://schemas.microsoft.com/office/drawing/2014/main" id="{372DB83B-4D5C-40F6-A24E-DC8943DCF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40" y="1245099"/>
            <a:ext cx="7434119" cy="3898401"/>
          </a:xfrm>
          <a:prstGeom prst="rect">
            <a:avLst/>
          </a:prstGeom>
        </p:spPr>
      </p:pic>
    </p:spTree>
    <p:extLst>
      <p:ext uri="{BB962C8B-B14F-4D97-AF65-F5344CB8AC3E}">
        <p14:creationId xmlns:p14="http://schemas.microsoft.com/office/powerpoint/2010/main" val="3709084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5FF12712-8768-4797-81D7-0A822C969FE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837473B0-CC2E-450A-ABE3-18F120FF3D39}">
                <a1611:picAttrSrcUrl xmlns:a1611="http://schemas.microsoft.com/office/drawing/2016/11/main" r:id="rId4"/>
              </a:ext>
            </a:extLst>
          </a:blip>
          <a:stretch>
            <a:fillRect/>
          </a:stretch>
        </p:blipFill>
        <p:spPr>
          <a:xfrm>
            <a:off x="-16650" y="-747"/>
            <a:ext cx="9144000" cy="5144247"/>
          </a:xfrm>
          <a:prstGeom prst="rect">
            <a:avLst/>
          </a:prstGeom>
          <a:effectLst>
            <a:outerShdw blurRad="1270000" dir="21540000" sx="17000" sy="17000" algn="ctr" rotWithShape="0">
              <a:srgbClr val="000000">
                <a:alpha val="0"/>
              </a:srgbClr>
            </a:outerShdw>
            <a:reflection stA="0" endPos="65000" dist="50800" dir="5400000" sy="-100000" algn="bl" rotWithShape="0"/>
          </a:effectLst>
        </p:spPr>
      </p:pic>
      <p:sp>
        <p:nvSpPr>
          <p:cNvPr id="25" name="Rectangle: Rounded Corners 24">
            <a:extLst>
              <a:ext uri="{FF2B5EF4-FFF2-40B4-BE49-F238E27FC236}">
                <a16:creationId xmlns:a16="http://schemas.microsoft.com/office/drawing/2014/main" id="{7CA3E333-EA51-4E5E-9CA2-F6CBD552B34A}"/>
              </a:ext>
            </a:extLst>
          </p:cNvPr>
          <p:cNvSpPr/>
          <p:nvPr/>
        </p:nvSpPr>
        <p:spPr>
          <a:xfrm>
            <a:off x="3298905" y="3666300"/>
            <a:ext cx="1859280" cy="419400"/>
          </a:xfrm>
          <a:prstGeom prst="roundRect">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0E0D38DB-8EAA-4E92-9329-185AB911FFF6}"/>
              </a:ext>
            </a:extLst>
          </p:cNvPr>
          <p:cNvSpPr/>
          <p:nvPr/>
        </p:nvSpPr>
        <p:spPr>
          <a:xfrm>
            <a:off x="6017520" y="3640200"/>
            <a:ext cx="1859280" cy="419400"/>
          </a:xfrm>
          <a:prstGeom prst="roundRect">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8BC0157D-AED6-4447-A2FF-E8251CBA00B0}"/>
              </a:ext>
            </a:extLst>
          </p:cNvPr>
          <p:cNvSpPr/>
          <p:nvPr/>
        </p:nvSpPr>
        <p:spPr>
          <a:xfrm>
            <a:off x="632010" y="3679020"/>
            <a:ext cx="1859280" cy="419400"/>
          </a:xfrm>
          <a:prstGeom prst="roundRect">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98391036-2873-486E-AEFD-EE55D152599E}"/>
              </a:ext>
            </a:extLst>
          </p:cNvPr>
          <p:cNvSpPr/>
          <p:nvPr/>
        </p:nvSpPr>
        <p:spPr>
          <a:xfrm>
            <a:off x="6017520" y="2546657"/>
            <a:ext cx="1859280" cy="419400"/>
          </a:xfrm>
          <a:prstGeom prst="roundRect">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B1D81E40-6DF5-4DC9-97C8-9A309517205C}"/>
              </a:ext>
            </a:extLst>
          </p:cNvPr>
          <p:cNvSpPr/>
          <p:nvPr/>
        </p:nvSpPr>
        <p:spPr>
          <a:xfrm>
            <a:off x="3293010" y="2556210"/>
            <a:ext cx="1859280" cy="419400"/>
          </a:xfrm>
          <a:prstGeom prst="roundRect">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24E55439-F5DA-4FFC-A22E-F1E928F5C10A}"/>
              </a:ext>
            </a:extLst>
          </p:cNvPr>
          <p:cNvSpPr/>
          <p:nvPr/>
        </p:nvSpPr>
        <p:spPr>
          <a:xfrm>
            <a:off x="632010" y="2544360"/>
            <a:ext cx="1859280" cy="419400"/>
          </a:xfrm>
          <a:prstGeom prst="roundRect">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14F6811E-20A0-416D-AD55-C73C0D26D553}"/>
              </a:ext>
            </a:extLst>
          </p:cNvPr>
          <p:cNvSpPr/>
          <p:nvPr/>
        </p:nvSpPr>
        <p:spPr>
          <a:xfrm>
            <a:off x="6017520" y="1411140"/>
            <a:ext cx="1859280" cy="419400"/>
          </a:xfrm>
          <a:prstGeom prst="roundRect">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E80EF8B3-E41F-4F3D-AFA5-01C6154DC0F6}"/>
              </a:ext>
            </a:extLst>
          </p:cNvPr>
          <p:cNvSpPr/>
          <p:nvPr/>
        </p:nvSpPr>
        <p:spPr>
          <a:xfrm>
            <a:off x="3303360" y="1420708"/>
            <a:ext cx="1859280" cy="419400"/>
          </a:xfrm>
          <a:prstGeom prst="roundRect">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0EADE6F3-0901-41DD-A4A8-67BFE84E6FD6}"/>
              </a:ext>
            </a:extLst>
          </p:cNvPr>
          <p:cNvSpPr/>
          <p:nvPr/>
        </p:nvSpPr>
        <p:spPr>
          <a:xfrm>
            <a:off x="632460" y="1485900"/>
            <a:ext cx="1859280" cy="419400"/>
          </a:xfrm>
          <a:prstGeom prst="roundRect">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A34B69A-9D4E-4F74-8367-541BF421F5AF}"/>
              </a:ext>
            </a:extLst>
          </p:cNvPr>
          <p:cNvSpPr>
            <a:spLocks noGrp="1"/>
          </p:cNvSpPr>
          <p:nvPr>
            <p:ph type="title"/>
          </p:nvPr>
        </p:nvSpPr>
        <p:spPr>
          <a:xfrm>
            <a:off x="415200" y="2571750"/>
            <a:ext cx="2292900" cy="624000"/>
          </a:xfrm>
        </p:spPr>
        <p:txBody>
          <a:bodyPr/>
          <a:lstStyle/>
          <a:p>
            <a:r>
              <a:rPr lang="en-US" dirty="0"/>
              <a:t>MAX30102</a:t>
            </a:r>
            <a:endParaRPr lang="en-IN" dirty="0"/>
          </a:p>
        </p:txBody>
      </p:sp>
      <p:sp>
        <p:nvSpPr>
          <p:cNvPr id="3" name="Title 2">
            <a:extLst>
              <a:ext uri="{FF2B5EF4-FFF2-40B4-BE49-F238E27FC236}">
                <a16:creationId xmlns:a16="http://schemas.microsoft.com/office/drawing/2014/main" id="{088B3866-8C53-4F00-A702-AED40CFBB827}"/>
              </a:ext>
            </a:extLst>
          </p:cNvPr>
          <p:cNvSpPr>
            <a:spLocks noGrp="1"/>
          </p:cNvSpPr>
          <p:nvPr>
            <p:ph type="title" idx="2"/>
          </p:nvPr>
        </p:nvSpPr>
        <p:spPr>
          <a:xfrm>
            <a:off x="3120750" y="2571750"/>
            <a:ext cx="2292900" cy="624000"/>
          </a:xfrm>
        </p:spPr>
        <p:txBody>
          <a:bodyPr/>
          <a:lstStyle/>
          <a:p>
            <a:r>
              <a:rPr lang="en-US" dirty="0"/>
              <a:t>ADA8232</a:t>
            </a:r>
            <a:endParaRPr lang="en-IN" dirty="0"/>
          </a:p>
        </p:txBody>
      </p:sp>
      <p:sp>
        <p:nvSpPr>
          <p:cNvPr id="4" name="Title 3">
            <a:extLst>
              <a:ext uri="{FF2B5EF4-FFF2-40B4-BE49-F238E27FC236}">
                <a16:creationId xmlns:a16="http://schemas.microsoft.com/office/drawing/2014/main" id="{16784C3E-D5AE-4D67-8E77-8BA2CF1DE709}"/>
              </a:ext>
            </a:extLst>
          </p:cNvPr>
          <p:cNvSpPr>
            <a:spLocks noGrp="1"/>
          </p:cNvSpPr>
          <p:nvPr>
            <p:ph type="title" idx="3"/>
          </p:nvPr>
        </p:nvSpPr>
        <p:spPr>
          <a:xfrm>
            <a:off x="5826300" y="2571750"/>
            <a:ext cx="2292900" cy="624000"/>
          </a:xfrm>
        </p:spPr>
        <p:txBody>
          <a:bodyPr/>
          <a:lstStyle/>
          <a:p>
            <a:r>
              <a:rPr lang="en-US" dirty="0"/>
              <a:t>GY-906</a:t>
            </a:r>
            <a:endParaRPr lang="en-IN" dirty="0"/>
          </a:p>
        </p:txBody>
      </p:sp>
      <p:sp>
        <p:nvSpPr>
          <p:cNvPr id="5" name="Title 4">
            <a:extLst>
              <a:ext uri="{FF2B5EF4-FFF2-40B4-BE49-F238E27FC236}">
                <a16:creationId xmlns:a16="http://schemas.microsoft.com/office/drawing/2014/main" id="{7CFAE395-A6F4-4D76-BB12-5F110CDF6681}"/>
              </a:ext>
            </a:extLst>
          </p:cNvPr>
          <p:cNvSpPr>
            <a:spLocks noGrp="1"/>
          </p:cNvSpPr>
          <p:nvPr>
            <p:ph type="title" idx="4"/>
          </p:nvPr>
        </p:nvSpPr>
        <p:spPr>
          <a:xfrm>
            <a:off x="415200" y="1464480"/>
            <a:ext cx="2292900" cy="624000"/>
          </a:xfrm>
        </p:spPr>
        <p:txBody>
          <a:bodyPr/>
          <a:lstStyle/>
          <a:p>
            <a:r>
              <a:rPr lang="en-US" dirty="0"/>
              <a:t>ARDUINO UNO </a:t>
            </a:r>
            <a:endParaRPr lang="en-IN" dirty="0"/>
          </a:p>
        </p:txBody>
      </p:sp>
      <p:sp>
        <p:nvSpPr>
          <p:cNvPr id="6" name="Title 5">
            <a:extLst>
              <a:ext uri="{FF2B5EF4-FFF2-40B4-BE49-F238E27FC236}">
                <a16:creationId xmlns:a16="http://schemas.microsoft.com/office/drawing/2014/main" id="{17F1C47C-7DCE-4DDF-8DF5-93C8621E2C33}"/>
              </a:ext>
            </a:extLst>
          </p:cNvPr>
          <p:cNvSpPr>
            <a:spLocks noGrp="1"/>
          </p:cNvSpPr>
          <p:nvPr>
            <p:ph type="title" idx="5"/>
          </p:nvPr>
        </p:nvSpPr>
        <p:spPr>
          <a:xfrm>
            <a:off x="3076200" y="1433700"/>
            <a:ext cx="2292900" cy="624000"/>
          </a:xfrm>
        </p:spPr>
        <p:txBody>
          <a:bodyPr/>
          <a:lstStyle/>
          <a:p>
            <a:r>
              <a:rPr lang="en-US" dirty="0"/>
              <a:t>ESP32</a:t>
            </a:r>
            <a:endParaRPr lang="en-IN" dirty="0"/>
          </a:p>
        </p:txBody>
      </p:sp>
      <p:sp>
        <p:nvSpPr>
          <p:cNvPr id="7" name="Title 6">
            <a:extLst>
              <a:ext uri="{FF2B5EF4-FFF2-40B4-BE49-F238E27FC236}">
                <a16:creationId xmlns:a16="http://schemas.microsoft.com/office/drawing/2014/main" id="{28E4D00B-AC1F-4DC5-A231-2BDD3E3AECEC}"/>
              </a:ext>
            </a:extLst>
          </p:cNvPr>
          <p:cNvSpPr>
            <a:spLocks noGrp="1"/>
          </p:cNvSpPr>
          <p:nvPr>
            <p:ph type="title" idx="6"/>
          </p:nvPr>
        </p:nvSpPr>
        <p:spPr>
          <a:xfrm>
            <a:off x="5826300" y="1401287"/>
            <a:ext cx="2292900" cy="624000"/>
          </a:xfrm>
        </p:spPr>
        <p:txBody>
          <a:bodyPr/>
          <a:lstStyle/>
          <a:p>
            <a:r>
              <a:rPr lang="en-US" dirty="0"/>
              <a:t>GSM MODULE</a:t>
            </a:r>
            <a:endParaRPr lang="en-IN" dirty="0"/>
          </a:p>
        </p:txBody>
      </p:sp>
      <p:sp>
        <p:nvSpPr>
          <p:cNvPr id="8" name="Title 7">
            <a:extLst>
              <a:ext uri="{FF2B5EF4-FFF2-40B4-BE49-F238E27FC236}">
                <a16:creationId xmlns:a16="http://schemas.microsoft.com/office/drawing/2014/main" id="{EAB02D18-1E71-4DA5-98A7-A039AB8DA988}"/>
              </a:ext>
            </a:extLst>
          </p:cNvPr>
          <p:cNvSpPr>
            <a:spLocks noGrp="1"/>
          </p:cNvSpPr>
          <p:nvPr>
            <p:ph type="title" idx="7"/>
          </p:nvPr>
        </p:nvSpPr>
        <p:spPr/>
        <p:txBody>
          <a:bodyPr/>
          <a:lstStyle/>
          <a:p>
            <a:r>
              <a:rPr lang="en-US" sz="3200" dirty="0">
                <a:solidFill>
                  <a:schemeClr val="bg1"/>
                </a:solidFill>
              </a:rPr>
              <a:t>KEY POINTS IN BLOCK DIAGRAM</a:t>
            </a:r>
            <a:endParaRPr lang="en-IN" sz="3200" dirty="0">
              <a:solidFill>
                <a:schemeClr val="bg1"/>
              </a:solidFill>
            </a:endParaRPr>
          </a:p>
        </p:txBody>
      </p:sp>
      <p:sp>
        <p:nvSpPr>
          <p:cNvPr id="9" name="Title 1">
            <a:extLst>
              <a:ext uri="{FF2B5EF4-FFF2-40B4-BE49-F238E27FC236}">
                <a16:creationId xmlns:a16="http://schemas.microsoft.com/office/drawing/2014/main" id="{8FC0F035-19EE-476E-B462-AF12F4372847}"/>
              </a:ext>
            </a:extLst>
          </p:cNvPr>
          <p:cNvSpPr txBox="1">
            <a:spLocks/>
          </p:cNvSpPr>
          <p:nvPr/>
        </p:nvSpPr>
        <p:spPr>
          <a:xfrm>
            <a:off x="790080" y="3679020"/>
            <a:ext cx="1543140" cy="41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a:buNone/>
              <a:defRPr sz="1600" b="0" i="0" u="none" strike="noStrike" cap="none">
                <a:solidFill>
                  <a:schemeClr val="dk2"/>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9pPr>
          </a:lstStyle>
          <a:p>
            <a:r>
              <a:rPr lang="en-US" dirty="0"/>
              <a:t>LCD </a:t>
            </a:r>
            <a:endParaRPr lang="en-IN" dirty="0"/>
          </a:p>
        </p:txBody>
      </p:sp>
      <p:sp>
        <p:nvSpPr>
          <p:cNvPr id="10" name="Title 2">
            <a:extLst>
              <a:ext uri="{FF2B5EF4-FFF2-40B4-BE49-F238E27FC236}">
                <a16:creationId xmlns:a16="http://schemas.microsoft.com/office/drawing/2014/main" id="{2DCD60B0-BD0B-47F7-A515-B7820F4A0E7D}"/>
              </a:ext>
            </a:extLst>
          </p:cNvPr>
          <p:cNvSpPr txBox="1">
            <a:spLocks/>
          </p:cNvSpPr>
          <p:nvPr/>
        </p:nvSpPr>
        <p:spPr>
          <a:xfrm>
            <a:off x="3120750" y="3679020"/>
            <a:ext cx="2292900" cy="62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a:buNone/>
              <a:defRPr sz="1600" b="0" i="0" u="none" strike="noStrike" cap="none">
                <a:solidFill>
                  <a:schemeClr val="dk2"/>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9pPr>
          </a:lstStyle>
          <a:p>
            <a:r>
              <a:rPr lang="en-US" dirty="0"/>
              <a:t>BUZZER</a:t>
            </a:r>
            <a:endParaRPr lang="en-IN" dirty="0"/>
          </a:p>
        </p:txBody>
      </p:sp>
      <p:sp>
        <p:nvSpPr>
          <p:cNvPr id="11" name="Title 3">
            <a:extLst>
              <a:ext uri="{FF2B5EF4-FFF2-40B4-BE49-F238E27FC236}">
                <a16:creationId xmlns:a16="http://schemas.microsoft.com/office/drawing/2014/main" id="{78C3AABF-2556-4AB8-8900-CA9BEE509069}"/>
              </a:ext>
            </a:extLst>
          </p:cNvPr>
          <p:cNvSpPr txBox="1">
            <a:spLocks/>
          </p:cNvSpPr>
          <p:nvPr/>
        </p:nvSpPr>
        <p:spPr>
          <a:xfrm>
            <a:off x="5826300" y="3679020"/>
            <a:ext cx="2292900" cy="62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a:buNone/>
              <a:defRPr sz="1600" b="0" i="0" u="none" strike="noStrike" cap="none">
                <a:solidFill>
                  <a:schemeClr val="dk2"/>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chemeClr val="dk1"/>
              </a:buClr>
              <a:buSzPts val="2800"/>
              <a:buFont typeface="Arial"/>
              <a:buNone/>
              <a:defRPr sz="1600" b="0" i="0" u="none" strike="noStrike" cap="none">
                <a:solidFill>
                  <a:schemeClr val="dk2"/>
                </a:solidFill>
                <a:latin typeface="Roboto Condensed"/>
                <a:ea typeface="Roboto Condensed"/>
                <a:cs typeface="Roboto Condensed"/>
                <a:sym typeface="Roboto Condensed"/>
              </a:defRPr>
            </a:lvl9pPr>
          </a:lstStyle>
          <a:p>
            <a:r>
              <a:rPr lang="en-US" dirty="0"/>
              <a:t>PUSH BUTTON </a:t>
            </a:r>
            <a:endParaRPr lang="en-IN" dirty="0"/>
          </a:p>
        </p:txBody>
      </p:sp>
    </p:spTree>
    <p:extLst>
      <p:ext uri="{BB962C8B-B14F-4D97-AF65-F5344CB8AC3E}">
        <p14:creationId xmlns:p14="http://schemas.microsoft.com/office/powerpoint/2010/main" val="1134039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6B8DD4-2C82-4D90-9898-13663633A6D1}"/>
              </a:ext>
            </a:extLst>
          </p:cNvPr>
          <p:cNvPicPr>
            <a:picLocks noChangeAspect="1"/>
          </p:cNvPicPr>
          <p:nvPr/>
        </p:nvPicPr>
        <p:blipFill>
          <a:blip r:embed="rId2">
            <a:duotone>
              <a:prstClr val="black"/>
              <a:schemeClr val="bg2">
                <a:lumMod val="90000"/>
                <a:lumOff val="10000"/>
                <a:tint val="45000"/>
                <a:satMod val="400000"/>
              </a:schemeClr>
            </a:duotone>
            <a:extLst>
              <a:ext uri="{837473B0-CC2E-450A-ABE3-18F120FF3D39}">
                <a1611:picAttrSrcUrl xmlns:a1611="http://schemas.microsoft.com/office/drawing/2016/11/main" r:id="rId3"/>
              </a:ext>
            </a:extLst>
          </a:blip>
          <a:stretch>
            <a:fillRect/>
          </a:stretch>
        </p:blipFill>
        <p:spPr>
          <a:xfrm>
            <a:off x="0" y="0"/>
            <a:ext cx="9144000" cy="5143500"/>
          </a:xfrm>
          <a:prstGeom prst="rect">
            <a:avLst/>
          </a:prstGeom>
        </p:spPr>
      </p:pic>
      <p:sp>
        <p:nvSpPr>
          <p:cNvPr id="13" name="TextBox 12">
            <a:extLst>
              <a:ext uri="{FF2B5EF4-FFF2-40B4-BE49-F238E27FC236}">
                <a16:creationId xmlns:a16="http://schemas.microsoft.com/office/drawing/2014/main" id="{7047073D-8F1B-4AD5-9DF2-A2F4D35B78EA}"/>
              </a:ext>
            </a:extLst>
          </p:cNvPr>
          <p:cNvSpPr txBox="1"/>
          <p:nvPr/>
        </p:nvSpPr>
        <p:spPr>
          <a:xfrm>
            <a:off x="0" y="5143500"/>
            <a:ext cx="9144000" cy="230832"/>
          </a:xfrm>
          <a:prstGeom prst="rect">
            <a:avLst/>
          </a:prstGeom>
          <a:noFill/>
        </p:spPr>
        <p:txBody>
          <a:bodyPr wrap="square" rtlCol="0">
            <a:spAutoFit/>
          </a:bodyPr>
          <a:lstStyle/>
          <a:p>
            <a:r>
              <a:rPr lang="en-IN" sz="900">
                <a:hlinkClick r:id="rId3" tooltip="https://technofaq.org/posts/2019/05/netbase-specialized-social-media-monitoring-services/"/>
              </a:rPr>
              <a:t>This Photo</a:t>
            </a:r>
            <a:r>
              <a:rPr lang="en-IN" sz="900"/>
              <a:t> by Unknown Author is licensed under </a:t>
            </a:r>
            <a:r>
              <a:rPr lang="en-IN" sz="900">
                <a:hlinkClick r:id="rId4" tooltip="https://creativecommons.org/licenses/by-nc-sa/3.0/"/>
              </a:rPr>
              <a:t>CC BY-SA-NC</a:t>
            </a:r>
            <a:endParaRPr lang="en-IN" sz="900"/>
          </a:p>
        </p:txBody>
      </p:sp>
      <p:sp>
        <p:nvSpPr>
          <p:cNvPr id="2" name="Subtitle 1">
            <a:extLst>
              <a:ext uri="{FF2B5EF4-FFF2-40B4-BE49-F238E27FC236}">
                <a16:creationId xmlns:a16="http://schemas.microsoft.com/office/drawing/2014/main" id="{475E3107-F646-449C-8E29-764D3679D0CD}"/>
              </a:ext>
            </a:extLst>
          </p:cNvPr>
          <p:cNvSpPr>
            <a:spLocks noGrp="1"/>
          </p:cNvSpPr>
          <p:nvPr>
            <p:ph type="subTitle" idx="1"/>
          </p:nvPr>
        </p:nvSpPr>
        <p:spPr>
          <a:xfrm>
            <a:off x="601980" y="2277032"/>
            <a:ext cx="4933950" cy="2150100"/>
          </a:xfrm>
        </p:spPr>
        <p:txBody>
          <a:bodyPr/>
          <a:lstStyle/>
          <a:p>
            <a:pPr algn="l">
              <a:buFont typeface="Arial" panose="020B0604020202020204" pitchFamily="34" charset="0"/>
              <a:buChar char="•"/>
            </a:pPr>
            <a:r>
              <a:rPr lang="en-US" sz="2400" dirty="0">
                <a:solidFill>
                  <a:schemeClr val="bg1"/>
                </a:solidFill>
              </a:rPr>
              <a:t>TEPERATURE    by       </a:t>
            </a:r>
            <a:r>
              <a:rPr lang="en-US" sz="2400" b="1" dirty="0">
                <a:solidFill>
                  <a:schemeClr val="bg1"/>
                </a:solidFill>
              </a:rPr>
              <a:t>GY-906</a:t>
            </a:r>
          </a:p>
          <a:p>
            <a:pPr algn="l">
              <a:buFont typeface="Arial" panose="020B0604020202020204" pitchFamily="34" charset="0"/>
              <a:buChar char="•"/>
            </a:pPr>
            <a:r>
              <a:rPr lang="en-US" sz="2400" dirty="0">
                <a:solidFill>
                  <a:schemeClr val="bg1"/>
                </a:solidFill>
              </a:rPr>
              <a:t>HEART BEAT     by       </a:t>
            </a:r>
            <a:r>
              <a:rPr lang="en-US" sz="2400" b="1" dirty="0">
                <a:solidFill>
                  <a:schemeClr val="bg1"/>
                </a:solidFill>
              </a:rPr>
              <a:t>MAX30102</a:t>
            </a:r>
          </a:p>
          <a:p>
            <a:pPr algn="l">
              <a:buFont typeface="Arial" panose="020B0604020202020204" pitchFamily="34" charset="0"/>
              <a:buChar char="•"/>
            </a:pPr>
            <a:r>
              <a:rPr lang="en-US" sz="2400" dirty="0">
                <a:solidFill>
                  <a:schemeClr val="bg1"/>
                </a:solidFill>
              </a:rPr>
              <a:t>ECG READINGS by       </a:t>
            </a:r>
            <a:r>
              <a:rPr lang="en-US" sz="2400" b="1" dirty="0">
                <a:solidFill>
                  <a:schemeClr val="bg1"/>
                </a:solidFill>
              </a:rPr>
              <a:t>ADA8232</a:t>
            </a:r>
          </a:p>
          <a:p>
            <a:pPr algn="l">
              <a:buFont typeface="Arial" panose="020B0604020202020204" pitchFamily="34" charset="0"/>
              <a:buChar char="•"/>
            </a:pPr>
            <a:r>
              <a:rPr lang="en-US" sz="2400" dirty="0">
                <a:solidFill>
                  <a:schemeClr val="bg1"/>
                </a:solidFill>
              </a:rPr>
              <a:t>SP02 READINGS by     </a:t>
            </a:r>
            <a:r>
              <a:rPr lang="en-US" sz="2400" b="1" dirty="0">
                <a:solidFill>
                  <a:schemeClr val="bg1"/>
                </a:solidFill>
              </a:rPr>
              <a:t>MAX30102</a:t>
            </a:r>
          </a:p>
          <a:p>
            <a:pPr algn="l">
              <a:buFont typeface="Arial" panose="020B0604020202020204" pitchFamily="34" charset="0"/>
              <a:buChar char="•"/>
            </a:pPr>
            <a:endParaRPr lang="en-IN" dirty="0"/>
          </a:p>
        </p:txBody>
      </p:sp>
      <p:sp>
        <p:nvSpPr>
          <p:cNvPr id="3" name="Title 2">
            <a:extLst>
              <a:ext uri="{FF2B5EF4-FFF2-40B4-BE49-F238E27FC236}">
                <a16:creationId xmlns:a16="http://schemas.microsoft.com/office/drawing/2014/main" id="{4B41376A-7391-4E3D-8516-94F6A3F55B4B}"/>
              </a:ext>
            </a:extLst>
          </p:cNvPr>
          <p:cNvSpPr>
            <a:spLocks noGrp="1"/>
          </p:cNvSpPr>
          <p:nvPr>
            <p:ph type="title"/>
          </p:nvPr>
        </p:nvSpPr>
        <p:spPr>
          <a:xfrm>
            <a:off x="241935" y="936910"/>
            <a:ext cx="4450080" cy="623755"/>
          </a:xfrm>
        </p:spPr>
        <p:txBody>
          <a:bodyPr/>
          <a:lstStyle/>
          <a:p>
            <a:r>
              <a:rPr lang="en-US" sz="3600" dirty="0">
                <a:solidFill>
                  <a:schemeClr val="bg1"/>
                </a:solidFill>
              </a:rPr>
              <a:t>MONITORING PROCESS </a:t>
            </a:r>
            <a:endParaRPr lang="en-IN" sz="3600" dirty="0">
              <a:solidFill>
                <a:schemeClr val="bg1"/>
              </a:solidFill>
            </a:endParaRPr>
          </a:p>
        </p:txBody>
      </p:sp>
    </p:spTree>
    <p:extLst>
      <p:ext uri="{BB962C8B-B14F-4D97-AF65-F5344CB8AC3E}">
        <p14:creationId xmlns:p14="http://schemas.microsoft.com/office/powerpoint/2010/main" val="147746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5"/>
          <p:cNvSpPr txBox="1">
            <a:spLocks noGrp="1"/>
          </p:cNvSpPr>
          <p:nvPr>
            <p:ph type="title"/>
          </p:nvPr>
        </p:nvSpPr>
        <p:spPr>
          <a:xfrm>
            <a:off x="0" y="220225"/>
            <a:ext cx="9144000" cy="4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t>BASIC CARE FOR A COVID PATIENT</a:t>
            </a:r>
            <a:endParaRPr sz="2800" dirty="0"/>
          </a:p>
        </p:txBody>
      </p:sp>
      <p:pic>
        <p:nvPicPr>
          <p:cNvPr id="3" name="Picture 2">
            <a:extLst>
              <a:ext uri="{FF2B5EF4-FFF2-40B4-BE49-F238E27FC236}">
                <a16:creationId xmlns:a16="http://schemas.microsoft.com/office/drawing/2014/main" id="{EAF5B800-8C55-437A-A6A7-B6E13F1E69C9}"/>
              </a:ext>
            </a:extLst>
          </p:cNvPr>
          <p:cNvPicPr>
            <a:picLocks noChangeAspect="1"/>
          </p:cNvPicPr>
          <p:nvPr/>
        </p:nvPicPr>
        <p:blipFill>
          <a:blip r:embed="rId3"/>
          <a:stretch>
            <a:fillRect/>
          </a:stretch>
        </p:blipFill>
        <p:spPr>
          <a:xfrm>
            <a:off x="1237208" y="1175599"/>
            <a:ext cx="6456224" cy="3859102"/>
          </a:xfrm>
          <a:prstGeom prst="rect">
            <a:avLst/>
          </a:prstGeom>
        </p:spPr>
      </p:pic>
    </p:spTree>
  </p:cSld>
  <p:clrMapOvr>
    <a:masterClrMapping/>
  </p:clrMapOvr>
</p:sld>
</file>

<file path=ppt/theme/theme1.xml><?xml version="1.0" encoding="utf-8"?>
<a:theme xmlns:a="http://schemas.openxmlformats.org/drawingml/2006/main" name="Heart Clinical Case by Slidesgo">
  <a:themeElements>
    <a:clrScheme name="Simple Light">
      <a:dk1>
        <a:srgbClr val="2468D6"/>
      </a:dk1>
      <a:lt1>
        <a:srgbClr val="FFFFFF"/>
      </a:lt1>
      <a:dk2>
        <a:srgbClr val="2C272A"/>
      </a:dk2>
      <a:lt2>
        <a:srgbClr val="FED1CF"/>
      </a:lt2>
      <a:accent1>
        <a:srgbClr val="EA2424"/>
      </a:accent1>
      <a:accent2>
        <a:srgbClr val="EBEBEB"/>
      </a:accent2>
      <a:accent3>
        <a:srgbClr val="2468D6"/>
      </a:accent3>
      <a:accent4>
        <a:srgbClr val="2C272A"/>
      </a:accent4>
      <a:accent5>
        <a:srgbClr val="FED1CF"/>
      </a:accent5>
      <a:accent6>
        <a:srgbClr val="B78876"/>
      </a:accent6>
      <a:hlink>
        <a:srgbClr val="2468D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509</TotalTime>
  <Words>1876</Words>
  <Application>Microsoft Office PowerPoint</Application>
  <PresentationFormat>On-screen Show (16:9)</PresentationFormat>
  <Paragraphs>137</Paragraphs>
  <Slides>32</Slides>
  <Notes>11</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Heart Clinical Case by Slidesgo</vt:lpstr>
      <vt:lpstr>HEALTH  MONITORING  SYSTEM</vt:lpstr>
      <vt:lpstr>PowerPoint Presentation</vt:lpstr>
      <vt:lpstr>ABSTRACT OVERVIEW</vt:lpstr>
      <vt:lpstr>ABSTRACT OVERVIEW</vt:lpstr>
      <vt:lpstr>BLOCK DIAGRAM </vt:lpstr>
      <vt:lpstr>BLOCK DIAGRAM</vt:lpstr>
      <vt:lpstr>MAX30102</vt:lpstr>
      <vt:lpstr>MONITORING PROCESS </vt:lpstr>
      <vt:lpstr>BASIC CARE FOR A COVID PATIENT</vt:lpstr>
      <vt:lpstr>COMPONENTS IN THE PROJECT</vt:lpstr>
      <vt:lpstr>HARDWARE COMPONENTS CLASSIFICATION </vt:lpstr>
      <vt:lpstr>DEVELOPENT BOARDS</vt:lpstr>
      <vt:lpstr>1. AURDINO UNO R3 </vt:lpstr>
      <vt:lpstr>PowerPoint Presentation</vt:lpstr>
      <vt:lpstr>   2. Max 30102 (Pulse Oximeter)</vt:lpstr>
      <vt:lpstr>PowerPoint Presentation</vt:lpstr>
      <vt:lpstr>3. ECG Sensor (AD8232)</vt:lpstr>
      <vt:lpstr>PowerPoint Presentation</vt:lpstr>
      <vt:lpstr> 4. GY906 (Temperature Sensor) </vt:lpstr>
      <vt:lpstr>PowerPoint Presentation</vt:lpstr>
      <vt:lpstr>5. SLM800A (GSM Module)</vt:lpstr>
      <vt:lpstr>PowerPoint Presentation</vt:lpstr>
      <vt:lpstr> 6. ESP 32</vt:lpstr>
      <vt:lpstr>ESP 32 Pin Diagram</vt:lpstr>
      <vt:lpstr>7. LCD 16x2 </vt:lpstr>
      <vt:lpstr>LCD 16x2 Pin Diagram</vt:lpstr>
      <vt:lpstr>8. Buzzer</vt:lpstr>
      <vt:lpstr>9. Push Button </vt:lpstr>
      <vt:lpstr>SOFTWARE COMPONENTS </vt:lpstr>
      <vt:lpstr>Arduino IDE</vt:lpstr>
      <vt:lpstr> BASICALLY WE USE ARDUINO IDE from the official site </vt:lpstr>
      <vt:lpstr>OUR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MONITORING  SYSTEM</dc:title>
  <dc:creator>Bhargavi soma</dc:creator>
  <cp:lastModifiedBy>Unknown User</cp:lastModifiedBy>
  <cp:revision>11</cp:revision>
  <dcterms:modified xsi:type="dcterms:W3CDTF">2022-03-05T06:21:24Z</dcterms:modified>
</cp:coreProperties>
</file>